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5.xml" ContentType="application/vnd.openxmlformats-officedocument.presentationml.tags+xml"/>
  <Override PartName="/ppt/notesSlides/notesSlide18.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21"/>
  </p:notesMasterIdLst>
  <p:handoutMasterIdLst>
    <p:handoutMasterId r:id="rId22"/>
  </p:handoutMasterIdLst>
  <p:sldIdLst>
    <p:sldId id="259" r:id="rId2"/>
    <p:sldId id="261" r:id="rId3"/>
    <p:sldId id="281" r:id="rId4"/>
    <p:sldId id="282" r:id="rId5"/>
    <p:sldId id="283" r:id="rId6"/>
    <p:sldId id="284" r:id="rId7"/>
    <p:sldId id="289" r:id="rId8"/>
    <p:sldId id="290" r:id="rId9"/>
    <p:sldId id="291" r:id="rId10"/>
    <p:sldId id="292" r:id="rId11"/>
    <p:sldId id="293" r:id="rId12"/>
    <p:sldId id="294" r:id="rId13"/>
    <p:sldId id="295" r:id="rId14"/>
    <p:sldId id="296" r:id="rId15"/>
    <p:sldId id="297" r:id="rId16"/>
    <p:sldId id="298" r:id="rId17"/>
    <p:sldId id="299" r:id="rId18"/>
    <p:sldId id="286" r:id="rId19"/>
    <p:sldId id="276" r:id="rId20"/>
  </p:sldIdLst>
  <p:sldSz cx="9144000" cy="6858000" type="screen4x3"/>
  <p:notesSz cx="6858000" cy="9144000"/>
  <p:embeddedFontLst>
    <p:embeddedFont>
      <p:font typeface="Calibri" panose="020F0502020204030204" pitchFamily="34" charset="0"/>
      <p:regular r:id="rId23"/>
      <p:bold r:id="rId24"/>
      <p:italic r:id="rId25"/>
      <p:boldItalic r:id="rId26"/>
    </p:embeddedFont>
    <p:embeddedFont>
      <p:font typeface="Georgia" panose="02040502050405020303" pitchFamily="18" charset="0"/>
      <p:regular r:id="rId27"/>
      <p:bold r:id="rId28"/>
      <p:italic r:id="rId29"/>
      <p:boldItalic r:id="rId30"/>
    </p:embeddedFont>
    <p:embeddedFont>
      <p:font typeface="Gill Sans MT" panose="020B0502020104020203" pitchFamily="34" charset="0"/>
      <p:regular r:id="rId31"/>
      <p:bold r:id="rId32"/>
      <p:italic r:id="rId33"/>
      <p:boldItalic r:id="rId34"/>
    </p:embeddedFont>
    <p:embeddedFont>
      <p:font typeface="B Titr" panose="00000700000000000000" pitchFamily="2" charset="-78"/>
      <p:bold r:id="rId35"/>
    </p:embeddedFont>
  </p:embeddedFontLst>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Lst>
        </p14:section>
        <p14:section name="Overview and Objectives" id="{ABA716BF-3A5C-4ADB-94C9-CFEF84EBA240}">
          <p14:sldIdLst>
            <p14:sldId id="261"/>
            <p14:sldId id="281"/>
            <p14:sldId id="282"/>
            <p14:sldId id="283"/>
            <p14:sldId id="284"/>
            <p14:sldId id="289"/>
            <p14:sldId id="290"/>
            <p14:sldId id="291"/>
            <p14:sldId id="292"/>
            <p14:sldId id="293"/>
            <p14:sldId id="294"/>
            <p14:sldId id="295"/>
            <p14:sldId id="296"/>
            <p14:sldId id="297"/>
            <p14:sldId id="298"/>
            <p14:sldId id="299"/>
          </p14:sldIdLst>
        </p14:section>
        <p14:section name="Topic 1" id="{6D9936A3-3945-4757-BC8B-B5C252D8E036}">
          <p14:sldIdLst>
            <p14:sldId id="286"/>
          </p14:sldIdLst>
        </p14:section>
        <p14:section name="Sample Slides for Visuals" id="{BAB3A466-96C9-4230-9978-795378D75699}">
          <p14:sldIdLst/>
        </p14:section>
        <p14:section name="Case Study" id="{8C0305C9-B152-4FBA-A789-FE1976D53990}">
          <p14:sldIdLst/>
        </p14:section>
        <p14:section name="Conclusion and Summary" id="{790CEF5B-569A-4C2F-BED5-750B08C0E5AD}">
          <p14:sldIdLst>
            <p14:sldId id="276"/>
          </p14:sldIdLst>
        </p14:section>
        <p14:section name="Appendix" id="{3F78B471-41DA-46F2-A8E4-97E471896AB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71" autoAdjust="0"/>
    <p:restoredTop sz="83977" autoAdjust="0"/>
  </p:normalViewPr>
  <p:slideViewPr>
    <p:cSldViewPr>
      <p:cViewPr varScale="1">
        <p:scale>
          <a:sx n="90" d="100"/>
          <a:sy n="90" d="100"/>
        </p:scale>
        <p:origin x="-330" y="-102"/>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dgm:t>
        <a:bodyPr/>
        <a:lstStyle/>
        <a:p>
          <a:r>
            <a:rPr lang="fa-IR" sz="2800" dirty="0" smtClean="0">
              <a:cs typeface="B Titr" panose="00000700000000000000" pitchFamily="2" charset="-78"/>
            </a:rPr>
            <a:t>ماده 1</a:t>
          </a:r>
          <a:endParaRPr lang="en-US" sz="2800" dirty="0">
            <a:cs typeface="B Titr" panose="00000700000000000000" pitchFamily="2" charset="-78"/>
          </a:endParaRPr>
        </a:p>
      </dgm:t>
    </dgm:pt>
    <dgm:pt modelId="{BB568D76-3363-43D3-B00C-3359A643216C}" type="parTrans" cxnId="{F40F9561-0D4C-44CF-91EF-A92B1DBDE44B}">
      <dgm:prSet/>
      <dgm:spPr/>
      <dgm:t>
        <a:bodyPr/>
        <a:lstStyle/>
        <a:p>
          <a:endParaRPr lang="en-US" sz="3200"/>
        </a:p>
      </dgm:t>
    </dgm:pt>
    <dgm:pt modelId="{CF9FB981-E6ED-4440-AC98-4E4E2ABA2C55}" type="sibTrans" cxnId="{F40F9561-0D4C-44CF-91EF-A92B1DBDE44B}">
      <dgm:prSet/>
      <dgm:spPr/>
      <dgm:t>
        <a:bodyPr/>
        <a:lstStyle/>
        <a:p>
          <a:endParaRPr lang="en-US" sz="3200"/>
        </a:p>
      </dgm:t>
    </dgm:pt>
    <dgm:pt modelId="{D8C5BE56-450F-4803-B91A-34839A9A53D9}">
      <dgm:prSet phldrT="[Text]" custT="1"/>
      <dgm:spPr/>
      <dgm:t>
        <a:bodyPr/>
        <a:lstStyle/>
        <a:p>
          <a:pPr marL="0" indent="-280988" rtl="1">
            <a:spcAft>
              <a:spcPts val="0"/>
            </a:spcAft>
          </a:pPr>
          <a:endParaRPr lang="en-US" sz="2000" dirty="0">
            <a:effectLst>
              <a:outerShdw blurRad="38100" dist="38100" dir="2700000" algn="tl">
                <a:srgbClr val="000000">
                  <a:alpha val="43137"/>
                </a:srgbClr>
              </a:outerShdw>
            </a:effectLst>
            <a:cs typeface="B Titr" panose="00000700000000000000" pitchFamily="2" charset="-78"/>
          </a:endParaRPr>
        </a:p>
      </dgm:t>
    </dgm:pt>
    <dgm:pt modelId="{54F3A5ED-0809-47B5-9E3D-4FDE8473D8E1}" type="parTrans" cxnId="{68C33FA2-A989-41E5-B972-05126311D01F}">
      <dgm:prSet/>
      <dgm:spPr/>
      <dgm:t>
        <a:bodyPr/>
        <a:lstStyle/>
        <a:p>
          <a:endParaRPr lang="en-US"/>
        </a:p>
      </dgm:t>
    </dgm:pt>
    <dgm:pt modelId="{E525FD7E-3EBE-46CF-9F94-C7A533377715}" type="sibTrans" cxnId="{68C33FA2-A989-41E5-B972-05126311D01F}">
      <dgm:prSet/>
      <dgm:spPr/>
      <dgm:t>
        <a:bodyPr/>
        <a:lstStyle/>
        <a:p>
          <a:endParaRPr lang="en-US"/>
        </a:p>
      </dgm:t>
    </dgm:pt>
    <dgm:pt modelId="{8B1CEADF-66E7-4C8B-A5EB-BD5C9A7E04DD}">
      <dgm:prSet custT="1"/>
      <dgm:spPr/>
      <dgm:t>
        <a:bodyPr/>
        <a:lstStyle/>
        <a:p>
          <a:pPr rtl="1"/>
          <a:r>
            <a:rPr lang="ar-SA" sz="2000" dirty="0">
              <a:effectLst>
                <a:outerShdw blurRad="38100" dist="38100" dir="2700000" algn="tl">
                  <a:srgbClr val="000000">
                    <a:alpha val="43137"/>
                  </a:srgbClr>
                </a:outerShdw>
              </a:effectLst>
              <a:cs typeface="B Titr" panose="00000700000000000000" pitchFamily="2" charset="-78"/>
            </a:rPr>
            <a:t>تمامی قراردادهایی که در بانک‌ها و در اجرای بانکداری راستین بین طرفین منعقد و مبادله می‌گردد در حکم اسناد رسمی و لازم الاجرا است و از طریق اجرای اسناد بانک و توسط مأمورین اجرای مربوط به اجرا گذارده می‌شود.</a:t>
          </a:r>
          <a:endParaRPr lang="en-US" sz="2000" dirty="0">
            <a:effectLst>
              <a:outerShdw blurRad="38100" dist="38100" dir="2700000" algn="tl">
                <a:srgbClr val="000000">
                  <a:alpha val="43137"/>
                </a:srgbClr>
              </a:outerShdw>
            </a:effectLst>
            <a:cs typeface="B Titr" panose="00000700000000000000" pitchFamily="2" charset="-78"/>
          </a:endParaRPr>
        </a:p>
      </dgm:t>
    </dgm:pt>
    <dgm:pt modelId="{D60C5DF8-AC4D-4820-9C40-F1F16D646B39}" type="parTrans" cxnId="{07E7CAF5-140C-4038-BAB4-6325BC451B12}">
      <dgm:prSet/>
      <dgm:spPr/>
      <dgm:t>
        <a:bodyPr/>
        <a:lstStyle/>
        <a:p>
          <a:endParaRPr lang="en-US"/>
        </a:p>
      </dgm:t>
    </dgm:pt>
    <dgm:pt modelId="{1E311581-9E7C-4A45-B224-0ABB1FB48555}" type="sibTrans" cxnId="{07E7CAF5-140C-4038-BAB4-6325BC451B12}">
      <dgm:prSet/>
      <dgm:spPr/>
      <dgm:t>
        <a:bodyPr/>
        <a:lstStyle/>
        <a:p>
          <a:endParaRPr lang="en-US"/>
        </a:p>
      </dgm:t>
    </dgm:pt>
    <dgm:pt modelId="{D83FD0B4-65FE-4493-8A1F-09777EAB79AD}">
      <dgm:prSet custT="1"/>
      <dgm:spPr/>
      <dgm:t>
        <a:bodyPr/>
        <a:lstStyle/>
        <a:p>
          <a:pPr rtl="1"/>
          <a:endParaRPr lang="en-US" sz="2000" dirty="0">
            <a:effectLst>
              <a:outerShdw blurRad="38100" dist="38100" dir="2700000" algn="tl">
                <a:srgbClr val="000000">
                  <a:alpha val="43137"/>
                </a:srgbClr>
              </a:outerShdw>
            </a:effectLst>
            <a:cs typeface="B Titr" panose="00000700000000000000" pitchFamily="2" charset="-78"/>
          </a:endParaRPr>
        </a:p>
      </dgm:t>
    </dgm:pt>
    <dgm:pt modelId="{61C0442E-422B-4A29-9828-A2141A22671D}" type="parTrans" cxnId="{32D0E5A3-0F99-4DCC-8FEC-0E7ABF7862B2}">
      <dgm:prSet/>
      <dgm:spPr/>
      <dgm:t>
        <a:bodyPr/>
        <a:lstStyle/>
        <a:p>
          <a:endParaRPr lang="en-US"/>
        </a:p>
      </dgm:t>
    </dgm:pt>
    <dgm:pt modelId="{E5A18CF7-A399-4B8C-AF63-602B8CA865B6}" type="sibTrans" cxnId="{32D0E5A3-0F99-4DCC-8FEC-0E7ABF7862B2}">
      <dgm:prSet/>
      <dgm:spPr/>
      <dgm:t>
        <a:bodyPr/>
        <a:lstStyle/>
        <a:p>
          <a:endParaRPr lang="en-US"/>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en-US"/>
        </a:p>
      </dgm:t>
    </dgm:pt>
    <dgm:pt modelId="{C4407577-18A2-46E0-8805-2838042EB67A}" type="pres">
      <dgm:prSet presAssocID="{74EE5CD8-078F-4590-BF9C-A341A294A016}" presName="linNode" presStyleCnt="0"/>
      <dgm:spPr/>
      <dgm:t>
        <a:bodyPr/>
        <a:lstStyle/>
        <a:p>
          <a:endParaRPr lang="en-US"/>
        </a:p>
      </dgm:t>
    </dgm:pt>
    <dgm:pt modelId="{7E429971-BC57-430F-BB25-C0574E5E39E3}" type="pres">
      <dgm:prSet presAssocID="{74EE5CD8-078F-4590-BF9C-A341A294A016}" presName="parentText" presStyleLbl="node1" presStyleIdx="0" presStyleCnt="1" custScaleX="39161" custScaleY="20666" custLinFactX="88901" custLinFactNeighborX="100000" custLinFactNeighborY="-30117">
        <dgm:presLayoutVars>
          <dgm:chMax val="1"/>
          <dgm:bulletEnabled val="1"/>
        </dgm:presLayoutVars>
      </dgm:prSet>
      <dgm:spPr>
        <a:prstGeom prst="roundRect">
          <a:avLst/>
        </a:prstGeom>
      </dgm:spPr>
      <dgm:t>
        <a:bodyPr/>
        <a:lstStyle/>
        <a:p>
          <a:endParaRPr lang="en-US"/>
        </a:p>
      </dgm:t>
    </dgm:pt>
    <dgm:pt modelId="{D54B1729-BC98-42C1-9C6C-D65DCBA4358F}" type="pres">
      <dgm:prSet presAssocID="{74EE5CD8-078F-4590-BF9C-A341A294A016}" presName="descendantText" presStyleLbl="alignAccFollowNode1" presStyleIdx="0" presStyleCnt="1" custScaleX="150552" custScaleY="56619" custLinFactNeighborX="-39178" custLinFactNeighborY="-22254">
        <dgm:presLayoutVars>
          <dgm:bulletEnabled val="1"/>
        </dgm:presLayoutVars>
      </dgm:prSet>
      <dgm:spPr>
        <a:prstGeom prst="rect">
          <a:avLst/>
        </a:prstGeom>
      </dgm:spPr>
      <dgm:t>
        <a:bodyPr/>
        <a:lstStyle/>
        <a:p>
          <a:endParaRPr lang="en-US"/>
        </a:p>
      </dgm:t>
    </dgm:pt>
  </dgm:ptLst>
  <dgm:cxnLst>
    <dgm:cxn modelId="{68C33FA2-A989-41E5-B972-05126311D01F}" srcId="{74EE5CD8-078F-4590-BF9C-A341A294A016}" destId="{D8C5BE56-450F-4803-B91A-34839A9A53D9}" srcOrd="0" destOrd="0" parTransId="{54F3A5ED-0809-47B5-9E3D-4FDE8473D8E1}" sibTransId="{E525FD7E-3EBE-46CF-9F94-C7A533377715}"/>
    <dgm:cxn modelId="{07E7CAF5-140C-4038-BAB4-6325BC451B12}" srcId="{74EE5CD8-078F-4590-BF9C-A341A294A016}" destId="{8B1CEADF-66E7-4C8B-A5EB-BD5C9A7E04DD}" srcOrd="1" destOrd="0" parTransId="{D60C5DF8-AC4D-4820-9C40-F1F16D646B39}" sibTransId="{1E311581-9E7C-4A45-B224-0ABB1FB48555}"/>
    <dgm:cxn modelId="{D11628F3-A174-4F35-9454-F1B2B7BAB8FB}" type="presOf" srcId="{74EE5CD8-078F-4590-BF9C-A341A294A016}" destId="{7E429971-BC57-430F-BB25-C0574E5E39E3}" srcOrd="0" destOrd="0" presId="urn:microsoft.com/office/officeart/2005/8/layout/vList5"/>
    <dgm:cxn modelId="{A6D65B0C-FBF9-4F9B-A28C-86B9FE00C9E9}" type="presOf" srcId="{F6FEADD9-F67D-41F5-BA4C-3C84956E7F46}" destId="{AAE7A1E6-6847-453D-B55B-8A82BF138C1D}" srcOrd="0" destOrd="0" presId="urn:microsoft.com/office/officeart/2005/8/layout/vList5"/>
    <dgm:cxn modelId="{BE17CC20-98FC-49E9-B3ED-3142C08B2BEF}" type="presOf" srcId="{D8C5BE56-450F-4803-B91A-34839A9A53D9}" destId="{D54B1729-BC98-42C1-9C6C-D65DCBA4358F}" srcOrd="0" destOrd="0" presId="urn:microsoft.com/office/officeart/2005/8/layout/vList5"/>
    <dgm:cxn modelId="{D055554F-8AE2-46E4-9083-608266BE0C2D}" type="presOf" srcId="{D83FD0B4-65FE-4493-8A1F-09777EAB79AD}" destId="{D54B1729-BC98-42C1-9C6C-D65DCBA4358F}" srcOrd="0" destOrd="2"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32D0E5A3-0F99-4DCC-8FEC-0E7ABF7862B2}" srcId="{74EE5CD8-078F-4590-BF9C-A341A294A016}" destId="{D83FD0B4-65FE-4493-8A1F-09777EAB79AD}" srcOrd="2" destOrd="0" parTransId="{61C0442E-422B-4A29-9828-A2141A22671D}" sibTransId="{E5A18CF7-A399-4B8C-AF63-602B8CA865B6}"/>
    <dgm:cxn modelId="{9D8E2FF3-5644-41BB-A0B5-13ECC79FE914}" type="presOf" srcId="{8B1CEADF-66E7-4C8B-A5EB-BD5C9A7E04DD}" destId="{D54B1729-BC98-42C1-9C6C-D65DCBA4358F}" srcOrd="0" destOrd="1" presId="urn:microsoft.com/office/officeart/2005/8/layout/vList5"/>
    <dgm:cxn modelId="{95AF9F53-ABAA-40C1-B65F-1EB2BF9015A7}" type="presParOf" srcId="{AAE7A1E6-6847-453D-B55B-8A82BF138C1D}" destId="{C4407577-18A2-46E0-8805-2838042EB67A}" srcOrd="0" destOrd="0" presId="urn:microsoft.com/office/officeart/2005/8/layout/vList5"/>
    <dgm:cxn modelId="{043663CD-88D7-4935-A775-9FB9D9BD5F51}" type="presParOf" srcId="{C4407577-18A2-46E0-8805-2838042EB67A}" destId="{7E429971-BC57-430F-BB25-C0574E5E39E3}" srcOrd="0" destOrd="0" presId="urn:microsoft.com/office/officeart/2005/8/layout/vList5"/>
    <dgm:cxn modelId="{E4CC7163-1B0D-4963-82E4-518C76175280}" type="presParOf" srcId="{C4407577-18A2-46E0-8805-2838042EB67A}" destId="{D54B1729-BC98-42C1-9C6C-D65DCBA4358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dgm:t>
        <a:bodyPr/>
        <a:lstStyle/>
        <a:p>
          <a:pPr rtl="1"/>
          <a:r>
            <a:rPr lang="fa-IR" sz="2000" dirty="0" smtClean="0">
              <a:cs typeface="B Titr" panose="00000700000000000000" pitchFamily="2" charset="-78"/>
            </a:rPr>
            <a:t>ماده 14</a:t>
          </a:r>
          <a:endParaRPr lang="en-US" sz="2000" dirty="0">
            <a:cs typeface="B Titr" panose="00000700000000000000" pitchFamily="2" charset="-78"/>
          </a:endParaRPr>
        </a:p>
      </dgm:t>
    </dgm:pt>
    <dgm:pt modelId="{BB568D76-3363-43D3-B00C-3359A643216C}" type="parTrans" cxnId="{F40F9561-0D4C-44CF-91EF-A92B1DBDE44B}">
      <dgm:prSet/>
      <dgm:spPr/>
      <dgm:t>
        <a:bodyPr/>
        <a:lstStyle/>
        <a:p>
          <a:endParaRPr lang="en-US" sz="3200"/>
        </a:p>
      </dgm:t>
    </dgm:pt>
    <dgm:pt modelId="{CF9FB981-E6ED-4440-AC98-4E4E2ABA2C55}" type="sibTrans" cxnId="{F40F9561-0D4C-44CF-91EF-A92B1DBDE44B}">
      <dgm:prSet/>
      <dgm:spPr/>
      <dgm:t>
        <a:bodyPr/>
        <a:lstStyle/>
        <a:p>
          <a:endParaRPr lang="en-US" sz="3200"/>
        </a:p>
      </dgm:t>
    </dgm:pt>
    <dgm:pt modelId="{AA046201-5C4D-445E-BF0B-5C6D2B0A1945}">
      <dgm:prSet phldrT="[Text]" custT="1"/>
      <dgm:spPr/>
      <dgm:t>
        <a:bodyPr/>
        <a:lstStyle/>
        <a:p>
          <a:r>
            <a:rPr lang="fa-IR" sz="2000" dirty="0" smtClean="0">
              <a:cs typeface="B Titr" panose="00000700000000000000" pitchFamily="2" charset="-78"/>
            </a:rPr>
            <a:t>ماده 15</a:t>
          </a:r>
          <a:endParaRPr lang="en-US" sz="2000" dirty="0"/>
        </a:p>
      </dgm:t>
    </dgm:pt>
    <dgm:pt modelId="{FE92FC33-5E0F-4302-9E80-A69E8ACDDE56}" type="parTrans" cxnId="{B8AF1086-D7BE-446F-9133-738B599E9A7D}">
      <dgm:prSet/>
      <dgm:spPr/>
      <dgm:t>
        <a:bodyPr/>
        <a:lstStyle/>
        <a:p>
          <a:endParaRPr lang="en-US" sz="3200"/>
        </a:p>
      </dgm:t>
    </dgm:pt>
    <dgm:pt modelId="{40767EFF-7D52-4469-ACEE-7D28E67337E2}" type="sibTrans" cxnId="{B8AF1086-D7BE-446F-9133-738B599E9A7D}">
      <dgm:prSet/>
      <dgm:spPr/>
      <dgm:t>
        <a:bodyPr/>
        <a:lstStyle/>
        <a:p>
          <a:endParaRPr lang="en-US" sz="3200"/>
        </a:p>
      </dgm:t>
    </dgm:pt>
    <dgm:pt modelId="{C59269D0-92A5-481C-BA64-727AFB0DD545}">
      <dgm:prSet phldrT="[Text]" custT="1"/>
      <dgm:spPr/>
      <dgm:t>
        <a:bodyPr/>
        <a:lstStyle/>
        <a:p>
          <a:pPr rtl="1"/>
          <a:r>
            <a:rPr lang="ar-SA" sz="1800" dirty="0" smtClean="0">
              <a:effectLst>
                <a:outerShdw blurRad="38100" dist="38100" dir="2700000" algn="tl">
                  <a:srgbClr val="000000">
                    <a:alpha val="43137"/>
                  </a:srgbClr>
                </a:outerShdw>
              </a:effectLst>
              <a:cs typeface="B Titr" panose="00000700000000000000" pitchFamily="2" charset="-78"/>
            </a:rPr>
            <a:t>رسیدگی به کلیه جرائم و تخلفات تمامی اعضاء کمیسیون‌های بدوی و تجدیدنظر، مرتبط با وظایف محوله به موجب این قانون در صلاحیت دیوان انتظامی قضات است. در صورتی که دادگاه انتظامی رأی کمیسیون تجدید نظر را بر خلاف قوانین موجد حق تشخیص دهد یا وقوع جرم یا تخلف مؤثری را احراز نماید ضمن رسیدگی و صدور حکم نسبت به بزه انتسابی رأی صادره از کمیسیون تجدید نظر را نقض و مراتب را برای ارجاع پرونده اجرایی مورد شکایت به کمیسیون تجدیدنظر هم‌عرض به اطلاع رئیس کل بانک مرکزی می‌رساند.</a:t>
          </a:r>
          <a:endParaRPr lang="en-US" sz="1800" dirty="0">
            <a:effectLst>
              <a:outerShdw blurRad="38100" dist="38100" dir="2700000" algn="tl">
                <a:srgbClr val="000000">
                  <a:alpha val="43137"/>
                </a:srgbClr>
              </a:outerShdw>
            </a:effectLst>
            <a:cs typeface="B Titr" panose="00000700000000000000" pitchFamily="2" charset="-78"/>
          </a:endParaRPr>
        </a:p>
      </dgm:t>
    </dgm:pt>
    <dgm:pt modelId="{312CC84D-092F-422A-AA24-A4619DBBB7BE}" type="parTrans" cxnId="{9071FB3B-D26B-4384-BD1A-80C12C62D02C}">
      <dgm:prSet/>
      <dgm:spPr/>
      <dgm:t>
        <a:bodyPr/>
        <a:lstStyle/>
        <a:p>
          <a:endParaRPr lang="en-US" sz="3200"/>
        </a:p>
      </dgm:t>
    </dgm:pt>
    <dgm:pt modelId="{266DE8E8-1339-41C4-B9A7-6148496C7FA9}" type="sibTrans" cxnId="{9071FB3B-D26B-4384-BD1A-80C12C62D02C}">
      <dgm:prSet/>
      <dgm:spPr/>
      <dgm:t>
        <a:bodyPr/>
        <a:lstStyle/>
        <a:p>
          <a:endParaRPr lang="en-US" sz="3200"/>
        </a:p>
      </dgm:t>
    </dgm:pt>
    <dgm:pt modelId="{D8C5BE56-450F-4803-B91A-34839A9A53D9}">
      <dgm:prSet phldrT="[Text]" custT="1"/>
      <dgm:spPr/>
      <dgm:t>
        <a:bodyPr/>
        <a:lstStyle/>
        <a:p>
          <a:pPr marL="0" indent="-280988" rtl="1">
            <a:lnSpc>
              <a:spcPct val="100000"/>
            </a:lnSpc>
            <a:spcAft>
              <a:spcPts val="0"/>
            </a:spcAft>
          </a:pPr>
          <a:endParaRPr lang="en-US" sz="2000" dirty="0">
            <a:effectLst>
              <a:outerShdw blurRad="38100" dist="38100" dir="2700000" algn="tl">
                <a:srgbClr val="000000">
                  <a:alpha val="43137"/>
                </a:srgbClr>
              </a:outerShdw>
            </a:effectLst>
            <a:cs typeface="B Titr" panose="00000700000000000000" pitchFamily="2" charset="-78"/>
          </a:endParaRPr>
        </a:p>
      </dgm:t>
    </dgm:pt>
    <dgm:pt modelId="{54F3A5ED-0809-47B5-9E3D-4FDE8473D8E1}" type="parTrans" cxnId="{68C33FA2-A989-41E5-B972-05126311D01F}">
      <dgm:prSet/>
      <dgm:spPr/>
      <dgm:t>
        <a:bodyPr/>
        <a:lstStyle/>
        <a:p>
          <a:endParaRPr lang="en-US"/>
        </a:p>
      </dgm:t>
    </dgm:pt>
    <dgm:pt modelId="{E525FD7E-3EBE-46CF-9F94-C7A533377715}" type="sibTrans" cxnId="{68C33FA2-A989-41E5-B972-05126311D01F}">
      <dgm:prSet/>
      <dgm:spPr/>
      <dgm:t>
        <a:bodyPr/>
        <a:lstStyle/>
        <a:p>
          <a:endParaRPr lang="en-US"/>
        </a:p>
      </dgm:t>
    </dgm:pt>
    <dgm:pt modelId="{8B1CEADF-66E7-4C8B-A5EB-BD5C9A7E04DD}">
      <dgm:prSet custT="1"/>
      <dgm:spPr/>
      <dgm:t>
        <a:bodyPr/>
        <a:lstStyle/>
        <a:p>
          <a:pPr marL="0" rtl="1">
            <a:lnSpc>
              <a:spcPct val="100000"/>
            </a:lnSpc>
            <a:spcAft>
              <a:spcPts val="0"/>
            </a:spcAft>
          </a:pPr>
          <a:r>
            <a:rPr lang="ar-SA" sz="2000" dirty="0" smtClean="0">
              <a:effectLst>
                <a:outerShdw blurRad="38100" dist="38100" dir="2700000" algn="tl">
                  <a:srgbClr val="000000">
                    <a:alpha val="43137"/>
                  </a:srgbClr>
                </a:outerShdw>
              </a:effectLst>
              <a:cs typeface="B Titr" panose="00000700000000000000" pitchFamily="2" charset="-78"/>
            </a:rPr>
            <a:t>جلسات رسیدگی در کمیسیون‌های بدوی و تجدیدنظر از طریق نصب دوربین‌های مداربسته یا تجهیزات چندرسانه‌ای، با قابلیت ضبط صدا و تصویر در حافظه‌های جانبی مناسب ضبط و نسخه‌ای از آن پیوست پرونده می‌شود.</a:t>
          </a:r>
          <a:endParaRPr lang="en-US" sz="2000" dirty="0">
            <a:effectLst>
              <a:outerShdw blurRad="38100" dist="38100" dir="2700000" algn="tl">
                <a:srgbClr val="000000">
                  <a:alpha val="43137"/>
                </a:srgbClr>
              </a:outerShdw>
            </a:effectLst>
            <a:cs typeface="B Titr" panose="00000700000000000000" pitchFamily="2" charset="-78"/>
          </a:endParaRPr>
        </a:p>
      </dgm:t>
    </dgm:pt>
    <dgm:pt modelId="{D60C5DF8-AC4D-4820-9C40-F1F16D646B39}" type="parTrans" cxnId="{07E7CAF5-140C-4038-BAB4-6325BC451B12}">
      <dgm:prSet/>
      <dgm:spPr/>
      <dgm:t>
        <a:bodyPr/>
        <a:lstStyle/>
        <a:p>
          <a:endParaRPr lang="en-US"/>
        </a:p>
      </dgm:t>
    </dgm:pt>
    <dgm:pt modelId="{1E311581-9E7C-4A45-B224-0ABB1FB48555}" type="sibTrans" cxnId="{07E7CAF5-140C-4038-BAB4-6325BC451B12}">
      <dgm:prSet/>
      <dgm:spPr/>
      <dgm:t>
        <a:bodyPr/>
        <a:lstStyle/>
        <a:p>
          <a:endParaRPr lang="en-US"/>
        </a:p>
      </dgm:t>
    </dgm:pt>
    <dgm:pt modelId="{D83FD0B4-65FE-4493-8A1F-09777EAB79AD}">
      <dgm:prSet custT="1"/>
      <dgm:spPr/>
      <dgm:t>
        <a:bodyPr/>
        <a:lstStyle/>
        <a:p>
          <a:pPr marL="0" rtl="1">
            <a:lnSpc>
              <a:spcPct val="100000"/>
            </a:lnSpc>
            <a:spcAft>
              <a:spcPts val="0"/>
            </a:spcAft>
          </a:pPr>
          <a:endParaRPr lang="en-US" sz="2000" dirty="0">
            <a:effectLst>
              <a:outerShdw blurRad="38100" dist="38100" dir="2700000" algn="tl">
                <a:srgbClr val="000000">
                  <a:alpha val="43137"/>
                </a:srgbClr>
              </a:outerShdw>
            </a:effectLst>
            <a:cs typeface="B Titr" panose="00000700000000000000" pitchFamily="2" charset="-78"/>
          </a:endParaRPr>
        </a:p>
      </dgm:t>
    </dgm:pt>
    <dgm:pt modelId="{61C0442E-422B-4A29-9828-A2141A22671D}" type="parTrans" cxnId="{32D0E5A3-0F99-4DCC-8FEC-0E7ABF7862B2}">
      <dgm:prSet/>
      <dgm:spPr/>
      <dgm:t>
        <a:bodyPr/>
        <a:lstStyle/>
        <a:p>
          <a:endParaRPr lang="en-US"/>
        </a:p>
      </dgm:t>
    </dgm:pt>
    <dgm:pt modelId="{E5A18CF7-A399-4B8C-AF63-602B8CA865B6}" type="sibTrans" cxnId="{32D0E5A3-0F99-4DCC-8FEC-0E7ABF7862B2}">
      <dgm:prSet/>
      <dgm:spPr/>
      <dgm:t>
        <a:bodyPr/>
        <a:lstStyle/>
        <a:p>
          <a:endParaRPr lang="en-US"/>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en-US"/>
        </a:p>
      </dgm:t>
    </dgm:pt>
    <dgm:pt modelId="{C4407577-18A2-46E0-8805-2838042EB67A}" type="pres">
      <dgm:prSet presAssocID="{74EE5CD8-078F-4590-BF9C-A341A294A016}" presName="linNode" presStyleCnt="0"/>
      <dgm:spPr/>
      <dgm:t>
        <a:bodyPr/>
        <a:lstStyle/>
        <a:p>
          <a:endParaRPr lang="en-US"/>
        </a:p>
      </dgm:t>
    </dgm:pt>
    <dgm:pt modelId="{7E429971-BC57-430F-BB25-C0574E5E39E3}" type="pres">
      <dgm:prSet presAssocID="{74EE5CD8-078F-4590-BF9C-A341A294A016}" presName="parentText" presStyleLbl="node1" presStyleIdx="0" presStyleCnt="2" custScaleX="35119" custScaleY="17659" custLinFactX="100000" custLinFactY="-42337" custLinFactNeighborX="134384" custLinFactNeighborY="-100000">
        <dgm:presLayoutVars>
          <dgm:chMax val="1"/>
          <dgm:bulletEnabled val="1"/>
        </dgm:presLayoutVars>
      </dgm:prSet>
      <dgm:spPr>
        <a:prstGeom prst="roundRect">
          <a:avLst/>
        </a:prstGeom>
      </dgm:spPr>
      <dgm:t>
        <a:bodyPr/>
        <a:lstStyle/>
        <a:p>
          <a:endParaRPr lang="en-US"/>
        </a:p>
      </dgm:t>
    </dgm:pt>
    <dgm:pt modelId="{D54B1729-BC98-42C1-9C6C-D65DCBA4358F}" type="pres">
      <dgm:prSet presAssocID="{74EE5CD8-078F-4590-BF9C-A341A294A016}" presName="descendantText" presStyleLbl="alignAccFollowNode1" presStyleIdx="0" presStyleCnt="2" custScaleX="147783" custScaleY="42208" custLinFactNeighborX="-38555" custLinFactNeighborY="-10114">
        <dgm:presLayoutVars>
          <dgm:bulletEnabled val="1"/>
        </dgm:presLayoutVars>
      </dgm:prSet>
      <dgm:spPr>
        <a:prstGeom prst="rect">
          <a:avLst/>
        </a:prstGeom>
      </dgm:spPr>
      <dgm:t>
        <a:bodyPr/>
        <a:lstStyle/>
        <a:p>
          <a:endParaRPr lang="en-US"/>
        </a:p>
      </dgm:t>
    </dgm:pt>
    <dgm:pt modelId="{AB8574CC-D4F2-4555-AEE3-F4EE58B11D03}" type="pres">
      <dgm:prSet presAssocID="{CF9FB981-E6ED-4440-AC98-4E4E2ABA2C55}" presName="sp" presStyleCnt="0"/>
      <dgm:spPr/>
      <dgm:t>
        <a:bodyPr/>
        <a:lstStyle/>
        <a:p>
          <a:endParaRPr lang="en-US"/>
        </a:p>
      </dgm:t>
    </dgm:pt>
    <dgm:pt modelId="{85B8F607-FDD8-476A-ADBE-E1250824F294}" type="pres">
      <dgm:prSet presAssocID="{AA046201-5C4D-445E-BF0B-5C6D2B0A1945}" presName="linNode" presStyleCnt="0"/>
      <dgm:spPr/>
      <dgm:t>
        <a:bodyPr/>
        <a:lstStyle/>
        <a:p>
          <a:endParaRPr lang="en-US"/>
        </a:p>
      </dgm:t>
    </dgm:pt>
    <dgm:pt modelId="{C04276DC-EE64-470A-B8BC-09067B8045FA}" type="pres">
      <dgm:prSet presAssocID="{AA046201-5C4D-445E-BF0B-5C6D2B0A1945}" presName="parentText" presStyleLbl="node1" presStyleIdx="1" presStyleCnt="2" custScaleX="64140" custScaleY="18858" custLinFactX="106077" custLinFactNeighborX="200000" custLinFactNeighborY="-16679">
        <dgm:presLayoutVars>
          <dgm:chMax val="1"/>
          <dgm:bulletEnabled val="1"/>
        </dgm:presLayoutVars>
      </dgm:prSet>
      <dgm:spPr>
        <a:prstGeom prst="roundRect">
          <a:avLst/>
        </a:prstGeom>
      </dgm:spPr>
      <dgm:t>
        <a:bodyPr/>
        <a:lstStyle/>
        <a:p>
          <a:endParaRPr lang="en-US"/>
        </a:p>
      </dgm:t>
    </dgm:pt>
    <dgm:pt modelId="{B37A5355-225B-4C6F-AED7-6C620F99EECC}" type="pres">
      <dgm:prSet presAssocID="{AA046201-5C4D-445E-BF0B-5C6D2B0A1945}" presName="descendantText" presStyleLbl="alignAccFollowNode1" presStyleIdx="1" presStyleCnt="2" custScaleX="259632" custScaleY="75170" custLinFactX="-6" custLinFactNeighborX="-100000" custLinFactNeighborY="5773">
        <dgm:presLayoutVars>
          <dgm:bulletEnabled val="1"/>
        </dgm:presLayoutVars>
      </dgm:prSet>
      <dgm:spPr>
        <a:prstGeom prst="rect">
          <a:avLst/>
        </a:prstGeom>
      </dgm:spPr>
      <dgm:t>
        <a:bodyPr/>
        <a:lstStyle/>
        <a:p>
          <a:endParaRPr lang="en-US"/>
        </a:p>
      </dgm:t>
    </dgm:pt>
  </dgm:ptLst>
  <dgm:cxnLst>
    <dgm:cxn modelId="{F2531995-54E6-44BC-A3F4-F228061842B3}" type="presOf" srcId="{F6FEADD9-F67D-41F5-BA4C-3C84956E7F46}" destId="{AAE7A1E6-6847-453D-B55B-8A82BF138C1D}" srcOrd="0" destOrd="0" presId="urn:microsoft.com/office/officeart/2005/8/layout/vList5"/>
    <dgm:cxn modelId="{C67E2780-E9ED-4385-B151-53AC1CAF9F34}" type="presOf" srcId="{D8C5BE56-450F-4803-B91A-34839A9A53D9}" destId="{D54B1729-BC98-42C1-9C6C-D65DCBA4358F}" srcOrd="0" destOrd="0" presId="urn:microsoft.com/office/officeart/2005/8/layout/vList5"/>
    <dgm:cxn modelId="{0F3E6EB8-2A34-4D89-9389-0DD70C70C8A1}" type="presOf" srcId="{8B1CEADF-66E7-4C8B-A5EB-BD5C9A7E04DD}" destId="{D54B1729-BC98-42C1-9C6C-D65DCBA4358F}" srcOrd="0" destOrd="1" presId="urn:microsoft.com/office/officeart/2005/8/layout/vList5"/>
    <dgm:cxn modelId="{32D0E5A3-0F99-4DCC-8FEC-0E7ABF7862B2}" srcId="{74EE5CD8-078F-4590-BF9C-A341A294A016}" destId="{D83FD0B4-65FE-4493-8A1F-09777EAB79AD}" srcOrd="2" destOrd="0" parTransId="{61C0442E-422B-4A29-9828-A2141A22671D}" sibTransId="{E5A18CF7-A399-4B8C-AF63-602B8CA865B6}"/>
    <dgm:cxn modelId="{42932B7B-86F3-4BF2-9235-5111A96786F9}" type="presOf" srcId="{AA046201-5C4D-445E-BF0B-5C6D2B0A1945}" destId="{C04276DC-EE64-470A-B8BC-09067B8045FA}"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9071FB3B-D26B-4384-BD1A-80C12C62D02C}" srcId="{AA046201-5C4D-445E-BF0B-5C6D2B0A1945}" destId="{C59269D0-92A5-481C-BA64-727AFB0DD545}" srcOrd="0" destOrd="0" parTransId="{312CC84D-092F-422A-AA24-A4619DBBB7BE}" sibTransId="{266DE8E8-1339-41C4-B9A7-6148496C7FA9}"/>
    <dgm:cxn modelId="{B8AF1086-D7BE-446F-9133-738B599E9A7D}" srcId="{F6FEADD9-F67D-41F5-BA4C-3C84956E7F46}" destId="{AA046201-5C4D-445E-BF0B-5C6D2B0A1945}" srcOrd="1" destOrd="0" parTransId="{FE92FC33-5E0F-4302-9E80-A69E8ACDDE56}" sibTransId="{40767EFF-7D52-4469-ACEE-7D28E67337E2}"/>
    <dgm:cxn modelId="{A7D4A697-39A5-4224-9CED-97E3C3E0BF5D}" type="presOf" srcId="{D83FD0B4-65FE-4493-8A1F-09777EAB79AD}" destId="{D54B1729-BC98-42C1-9C6C-D65DCBA4358F}" srcOrd="0" destOrd="2" presId="urn:microsoft.com/office/officeart/2005/8/layout/vList5"/>
    <dgm:cxn modelId="{07E7CAF5-140C-4038-BAB4-6325BC451B12}" srcId="{74EE5CD8-078F-4590-BF9C-A341A294A016}" destId="{8B1CEADF-66E7-4C8B-A5EB-BD5C9A7E04DD}" srcOrd="1" destOrd="0" parTransId="{D60C5DF8-AC4D-4820-9C40-F1F16D646B39}" sibTransId="{1E311581-9E7C-4A45-B224-0ABB1FB48555}"/>
    <dgm:cxn modelId="{68C33FA2-A989-41E5-B972-05126311D01F}" srcId="{74EE5CD8-078F-4590-BF9C-A341A294A016}" destId="{D8C5BE56-450F-4803-B91A-34839A9A53D9}" srcOrd="0" destOrd="0" parTransId="{54F3A5ED-0809-47B5-9E3D-4FDE8473D8E1}" sibTransId="{E525FD7E-3EBE-46CF-9F94-C7A533377715}"/>
    <dgm:cxn modelId="{68D578D4-749D-421D-A00A-F1D4BBC2B659}" type="presOf" srcId="{74EE5CD8-078F-4590-BF9C-A341A294A016}" destId="{7E429971-BC57-430F-BB25-C0574E5E39E3}" srcOrd="0" destOrd="0" presId="urn:microsoft.com/office/officeart/2005/8/layout/vList5"/>
    <dgm:cxn modelId="{7E18F161-FEB8-4D4F-8017-21F21B4070AE}" type="presOf" srcId="{C59269D0-92A5-481C-BA64-727AFB0DD545}" destId="{B37A5355-225B-4C6F-AED7-6C620F99EECC}" srcOrd="0" destOrd="0" presId="urn:microsoft.com/office/officeart/2005/8/layout/vList5"/>
    <dgm:cxn modelId="{1C6A3A07-8AF1-4A8F-A945-43064DB468FD}" type="presParOf" srcId="{AAE7A1E6-6847-453D-B55B-8A82BF138C1D}" destId="{C4407577-18A2-46E0-8805-2838042EB67A}" srcOrd="0" destOrd="0" presId="urn:microsoft.com/office/officeart/2005/8/layout/vList5"/>
    <dgm:cxn modelId="{486E8538-E5BB-41A2-839E-7B56BFD43E87}" type="presParOf" srcId="{C4407577-18A2-46E0-8805-2838042EB67A}" destId="{7E429971-BC57-430F-BB25-C0574E5E39E3}" srcOrd="0" destOrd="0" presId="urn:microsoft.com/office/officeart/2005/8/layout/vList5"/>
    <dgm:cxn modelId="{2B32364C-EC73-4C14-9B72-04AE39B6AA20}" type="presParOf" srcId="{C4407577-18A2-46E0-8805-2838042EB67A}" destId="{D54B1729-BC98-42C1-9C6C-D65DCBA4358F}" srcOrd="1" destOrd="0" presId="urn:microsoft.com/office/officeart/2005/8/layout/vList5"/>
    <dgm:cxn modelId="{A92B6177-0A10-4888-8BFF-A1A81697A72D}" type="presParOf" srcId="{AAE7A1E6-6847-453D-B55B-8A82BF138C1D}" destId="{AB8574CC-D4F2-4555-AEE3-F4EE58B11D03}" srcOrd="1" destOrd="0" presId="urn:microsoft.com/office/officeart/2005/8/layout/vList5"/>
    <dgm:cxn modelId="{21801C6F-4469-4284-87B8-3E6205805724}" type="presParOf" srcId="{AAE7A1E6-6847-453D-B55B-8A82BF138C1D}" destId="{85B8F607-FDD8-476A-ADBE-E1250824F294}" srcOrd="2" destOrd="0" presId="urn:microsoft.com/office/officeart/2005/8/layout/vList5"/>
    <dgm:cxn modelId="{225D212B-AC38-4C74-83BF-DC0295931BDB}" type="presParOf" srcId="{85B8F607-FDD8-476A-ADBE-E1250824F294}" destId="{C04276DC-EE64-470A-B8BC-09067B8045FA}" srcOrd="0" destOrd="0" presId="urn:microsoft.com/office/officeart/2005/8/layout/vList5"/>
    <dgm:cxn modelId="{D05433D7-5436-4279-86E4-1C2004AB6044}" type="presParOf" srcId="{85B8F607-FDD8-476A-ADBE-E1250824F294}" destId="{B37A5355-225B-4C6F-AED7-6C620F99EEC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dgm:t>
        <a:bodyPr/>
        <a:lstStyle/>
        <a:p>
          <a:pPr rtl="1"/>
          <a:r>
            <a:rPr lang="fa-IR" sz="2000" dirty="0" smtClean="0">
              <a:cs typeface="B Titr" panose="00000700000000000000" pitchFamily="2" charset="-78"/>
            </a:rPr>
            <a:t>ماده 16</a:t>
          </a:r>
          <a:endParaRPr lang="en-US" sz="2000" dirty="0">
            <a:cs typeface="B Titr" panose="00000700000000000000" pitchFamily="2" charset="-78"/>
          </a:endParaRPr>
        </a:p>
      </dgm:t>
    </dgm:pt>
    <dgm:pt modelId="{BB568D76-3363-43D3-B00C-3359A643216C}" type="parTrans" cxnId="{F40F9561-0D4C-44CF-91EF-A92B1DBDE44B}">
      <dgm:prSet/>
      <dgm:spPr/>
      <dgm:t>
        <a:bodyPr/>
        <a:lstStyle/>
        <a:p>
          <a:endParaRPr lang="en-US" sz="3200"/>
        </a:p>
      </dgm:t>
    </dgm:pt>
    <dgm:pt modelId="{CF9FB981-E6ED-4440-AC98-4E4E2ABA2C55}" type="sibTrans" cxnId="{F40F9561-0D4C-44CF-91EF-A92B1DBDE44B}">
      <dgm:prSet/>
      <dgm:spPr/>
      <dgm:t>
        <a:bodyPr/>
        <a:lstStyle/>
        <a:p>
          <a:endParaRPr lang="en-US" sz="3200"/>
        </a:p>
      </dgm:t>
    </dgm:pt>
    <dgm:pt modelId="{AA046201-5C4D-445E-BF0B-5C6D2B0A1945}">
      <dgm:prSet phldrT="[Text]" custT="1"/>
      <dgm:spPr/>
      <dgm:t>
        <a:bodyPr/>
        <a:lstStyle/>
        <a:p>
          <a:r>
            <a:rPr lang="fa-IR" sz="2000" dirty="0" smtClean="0">
              <a:cs typeface="B Titr" panose="00000700000000000000" pitchFamily="2" charset="-78"/>
            </a:rPr>
            <a:t>ماده 17</a:t>
          </a:r>
          <a:endParaRPr lang="en-US" sz="2000" dirty="0"/>
        </a:p>
      </dgm:t>
    </dgm:pt>
    <dgm:pt modelId="{FE92FC33-5E0F-4302-9E80-A69E8ACDDE56}" type="parTrans" cxnId="{B8AF1086-D7BE-446F-9133-738B599E9A7D}">
      <dgm:prSet/>
      <dgm:spPr/>
      <dgm:t>
        <a:bodyPr/>
        <a:lstStyle/>
        <a:p>
          <a:endParaRPr lang="en-US" sz="3200"/>
        </a:p>
      </dgm:t>
    </dgm:pt>
    <dgm:pt modelId="{40767EFF-7D52-4469-ACEE-7D28E67337E2}" type="sibTrans" cxnId="{B8AF1086-D7BE-446F-9133-738B599E9A7D}">
      <dgm:prSet/>
      <dgm:spPr/>
      <dgm:t>
        <a:bodyPr/>
        <a:lstStyle/>
        <a:p>
          <a:endParaRPr lang="en-US" sz="3200"/>
        </a:p>
      </dgm:t>
    </dgm:pt>
    <dgm:pt modelId="{C59269D0-92A5-481C-BA64-727AFB0DD545}">
      <dgm:prSet phldrT="[Text]" custT="1"/>
      <dgm:spPr/>
      <dgm:t>
        <a:bodyPr/>
        <a:lstStyle/>
        <a:p>
          <a:pPr rtl="1"/>
          <a:r>
            <a:rPr lang="ar-SA" sz="1800" dirty="0" smtClean="0">
              <a:effectLst>
                <a:outerShdw blurRad="38100" dist="38100" dir="2700000" algn="tl">
                  <a:srgbClr val="000000">
                    <a:alpha val="43137"/>
                  </a:srgbClr>
                </a:outerShdw>
              </a:effectLst>
              <a:cs typeface="B Titr" panose="00000700000000000000" pitchFamily="2" charset="-78"/>
            </a:rPr>
            <a:t>بانک به‌عنوان دارنده و ذینفع چک و سایر اسناد لازم‌الاجراء می‌تواند آندسته از اسناد یاد شده را که در راستای اجرای قانون بانکداری راستین تحصیل نموده است مطابق این فصل از این قانون و آیین‌نامه اجرای مفاد اسناد لازم الاجرای بانکها و طرز رسیدگی به شکایت از عملیات اجرایی در بانکداری راستین به صدور اجراییه و وصول مبلغ سند از طریق اجرای اسناد بانک اقدام نماید.</a:t>
          </a:r>
          <a:endParaRPr lang="en-US" sz="1800" dirty="0">
            <a:effectLst>
              <a:outerShdw blurRad="38100" dist="38100" dir="2700000" algn="tl">
                <a:srgbClr val="000000">
                  <a:alpha val="43137"/>
                </a:srgbClr>
              </a:outerShdw>
            </a:effectLst>
            <a:cs typeface="B Titr" panose="00000700000000000000" pitchFamily="2" charset="-78"/>
          </a:endParaRPr>
        </a:p>
      </dgm:t>
    </dgm:pt>
    <dgm:pt modelId="{312CC84D-092F-422A-AA24-A4619DBBB7BE}" type="parTrans" cxnId="{9071FB3B-D26B-4384-BD1A-80C12C62D02C}">
      <dgm:prSet/>
      <dgm:spPr/>
      <dgm:t>
        <a:bodyPr/>
        <a:lstStyle/>
        <a:p>
          <a:endParaRPr lang="en-US" sz="3200"/>
        </a:p>
      </dgm:t>
    </dgm:pt>
    <dgm:pt modelId="{266DE8E8-1339-41C4-B9A7-6148496C7FA9}" type="sibTrans" cxnId="{9071FB3B-D26B-4384-BD1A-80C12C62D02C}">
      <dgm:prSet/>
      <dgm:spPr/>
      <dgm:t>
        <a:bodyPr/>
        <a:lstStyle/>
        <a:p>
          <a:endParaRPr lang="en-US" sz="3200"/>
        </a:p>
      </dgm:t>
    </dgm:pt>
    <dgm:pt modelId="{D8C5BE56-450F-4803-B91A-34839A9A53D9}">
      <dgm:prSet phldrT="[Text]" custT="1"/>
      <dgm:spPr/>
      <dgm:t>
        <a:bodyPr/>
        <a:lstStyle/>
        <a:p>
          <a:pPr marL="0" indent="-280988" rtl="1">
            <a:lnSpc>
              <a:spcPct val="100000"/>
            </a:lnSpc>
            <a:spcAft>
              <a:spcPts val="0"/>
            </a:spcAft>
          </a:pPr>
          <a:r>
            <a:rPr lang="ar-SA" sz="1800" dirty="0" smtClean="0">
              <a:effectLst>
                <a:outerShdw blurRad="38100" dist="38100" dir="2700000" algn="tl">
                  <a:srgbClr val="000000">
                    <a:alpha val="43137"/>
                  </a:srgbClr>
                </a:outerShdw>
              </a:effectLst>
              <a:cs typeface="B Titr" panose="00000700000000000000" pitchFamily="2" charset="-78"/>
            </a:rPr>
            <a:t>رئیس اجرای اسناد از میان کارکنان مجرب بانک که دارای دانشنامه لیسانس حقوق قضائی یا معادل آن و بالاتر باشند انتخاب و به منظور گذراندن دوره‌های آموزشی و کارآموزی لازم به سازمان ثبت اسناد و املاک کشور معرفی و در صورت احراز صلاحیت علمی لازم به ریاست اجرای اسناد منصوب خواهد شد. رئیس اجرا ضمن مسوولیت اداره اجرای اسناد بانک، نظارت بر حسن اجرای عملیات اجرایی در راستای آیین‌نامه اجرای مفاد اسناد لازم الاجرای بانکها و طرز رسیدگی به شکایت از عملیات اجرایی در بانکداری راستین و صدور دستور اجرا و دستور و امضاء تهیه پیش‌نویس سند انتقال جهت ثبت و امضاء آن در دفاتر اسناد رسمی را نیز به عهده دارد.</a:t>
          </a:r>
          <a:endParaRPr lang="en-US" sz="1800" dirty="0">
            <a:effectLst>
              <a:outerShdw blurRad="38100" dist="38100" dir="2700000" algn="tl">
                <a:srgbClr val="000000">
                  <a:alpha val="43137"/>
                </a:srgbClr>
              </a:outerShdw>
            </a:effectLst>
            <a:cs typeface="B Titr" panose="00000700000000000000" pitchFamily="2" charset="-78"/>
          </a:endParaRPr>
        </a:p>
      </dgm:t>
    </dgm:pt>
    <dgm:pt modelId="{54F3A5ED-0809-47B5-9E3D-4FDE8473D8E1}" type="parTrans" cxnId="{68C33FA2-A989-41E5-B972-05126311D01F}">
      <dgm:prSet/>
      <dgm:spPr/>
      <dgm:t>
        <a:bodyPr/>
        <a:lstStyle/>
        <a:p>
          <a:endParaRPr lang="en-US"/>
        </a:p>
      </dgm:t>
    </dgm:pt>
    <dgm:pt modelId="{E525FD7E-3EBE-46CF-9F94-C7A533377715}" type="sibTrans" cxnId="{68C33FA2-A989-41E5-B972-05126311D01F}">
      <dgm:prSet/>
      <dgm:spPr/>
      <dgm:t>
        <a:bodyPr/>
        <a:lstStyle/>
        <a:p>
          <a:endParaRPr lang="en-US"/>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en-US"/>
        </a:p>
      </dgm:t>
    </dgm:pt>
    <dgm:pt modelId="{C4407577-18A2-46E0-8805-2838042EB67A}" type="pres">
      <dgm:prSet presAssocID="{74EE5CD8-078F-4590-BF9C-A341A294A016}" presName="linNode" presStyleCnt="0"/>
      <dgm:spPr/>
      <dgm:t>
        <a:bodyPr/>
        <a:lstStyle/>
        <a:p>
          <a:endParaRPr lang="en-US"/>
        </a:p>
      </dgm:t>
    </dgm:pt>
    <dgm:pt modelId="{7E429971-BC57-430F-BB25-C0574E5E39E3}" type="pres">
      <dgm:prSet presAssocID="{74EE5CD8-078F-4590-BF9C-A341A294A016}" presName="parentText" presStyleLbl="node1" presStyleIdx="0" presStyleCnt="2" custScaleX="35119" custScaleY="17659" custLinFactX="100000" custLinFactY="-42337" custLinFactNeighborX="134384" custLinFactNeighborY="-100000">
        <dgm:presLayoutVars>
          <dgm:chMax val="1"/>
          <dgm:bulletEnabled val="1"/>
        </dgm:presLayoutVars>
      </dgm:prSet>
      <dgm:spPr>
        <a:prstGeom prst="roundRect">
          <a:avLst/>
        </a:prstGeom>
      </dgm:spPr>
      <dgm:t>
        <a:bodyPr/>
        <a:lstStyle/>
        <a:p>
          <a:endParaRPr lang="en-US"/>
        </a:p>
      </dgm:t>
    </dgm:pt>
    <dgm:pt modelId="{D54B1729-BC98-42C1-9C6C-D65DCBA4358F}" type="pres">
      <dgm:prSet presAssocID="{74EE5CD8-078F-4590-BF9C-A341A294A016}" presName="descendantText" presStyleLbl="alignAccFollowNode1" presStyleIdx="0" presStyleCnt="2" custScaleX="147783" custScaleY="77908" custLinFactNeighborX="-35121" custLinFactNeighborY="-1324">
        <dgm:presLayoutVars>
          <dgm:bulletEnabled val="1"/>
        </dgm:presLayoutVars>
      </dgm:prSet>
      <dgm:spPr>
        <a:prstGeom prst="rect">
          <a:avLst/>
        </a:prstGeom>
      </dgm:spPr>
      <dgm:t>
        <a:bodyPr/>
        <a:lstStyle/>
        <a:p>
          <a:endParaRPr lang="en-US"/>
        </a:p>
      </dgm:t>
    </dgm:pt>
    <dgm:pt modelId="{AB8574CC-D4F2-4555-AEE3-F4EE58B11D03}" type="pres">
      <dgm:prSet presAssocID="{CF9FB981-E6ED-4440-AC98-4E4E2ABA2C55}" presName="sp" presStyleCnt="0"/>
      <dgm:spPr/>
      <dgm:t>
        <a:bodyPr/>
        <a:lstStyle/>
        <a:p>
          <a:endParaRPr lang="en-US"/>
        </a:p>
      </dgm:t>
    </dgm:pt>
    <dgm:pt modelId="{85B8F607-FDD8-476A-ADBE-E1250824F294}" type="pres">
      <dgm:prSet presAssocID="{AA046201-5C4D-445E-BF0B-5C6D2B0A1945}" presName="linNode" presStyleCnt="0"/>
      <dgm:spPr/>
      <dgm:t>
        <a:bodyPr/>
        <a:lstStyle/>
        <a:p>
          <a:endParaRPr lang="en-US"/>
        </a:p>
      </dgm:t>
    </dgm:pt>
    <dgm:pt modelId="{C04276DC-EE64-470A-B8BC-09067B8045FA}" type="pres">
      <dgm:prSet presAssocID="{AA046201-5C4D-445E-BF0B-5C6D2B0A1945}" presName="parentText" presStyleLbl="node1" presStyleIdx="1" presStyleCnt="2" custScaleX="64140" custScaleY="17784" custLinFactX="106077" custLinFactNeighborX="200000" custLinFactNeighborY="7093">
        <dgm:presLayoutVars>
          <dgm:chMax val="1"/>
          <dgm:bulletEnabled val="1"/>
        </dgm:presLayoutVars>
      </dgm:prSet>
      <dgm:spPr>
        <a:prstGeom prst="roundRect">
          <a:avLst/>
        </a:prstGeom>
      </dgm:spPr>
      <dgm:t>
        <a:bodyPr/>
        <a:lstStyle/>
        <a:p>
          <a:endParaRPr lang="en-US"/>
        </a:p>
      </dgm:t>
    </dgm:pt>
    <dgm:pt modelId="{B37A5355-225B-4C6F-AED7-6C620F99EECC}" type="pres">
      <dgm:prSet presAssocID="{AA046201-5C4D-445E-BF0B-5C6D2B0A1945}" presName="descendantText" presStyleLbl="alignAccFollowNode1" presStyleIdx="1" presStyleCnt="2" custScaleX="259632" custScaleY="38316" custLinFactNeighborX="-64143" custLinFactNeighborY="17506">
        <dgm:presLayoutVars>
          <dgm:bulletEnabled val="1"/>
        </dgm:presLayoutVars>
      </dgm:prSet>
      <dgm:spPr>
        <a:prstGeom prst="rect">
          <a:avLst/>
        </a:prstGeom>
      </dgm:spPr>
      <dgm:t>
        <a:bodyPr/>
        <a:lstStyle/>
        <a:p>
          <a:endParaRPr lang="en-US"/>
        </a:p>
      </dgm:t>
    </dgm:pt>
  </dgm:ptLst>
  <dgm:cxnLst>
    <dgm:cxn modelId="{55426AE5-765F-4AF1-A8F3-E14A163B5DFD}" type="presOf" srcId="{74EE5CD8-078F-4590-BF9C-A341A294A016}" destId="{7E429971-BC57-430F-BB25-C0574E5E39E3}" srcOrd="0" destOrd="0" presId="urn:microsoft.com/office/officeart/2005/8/layout/vList5"/>
    <dgm:cxn modelId="{29454B9A-354E-43DB-9339-FE7D4261D0D9}" type="presOf" srcId="{C59269D0-92A5-481C-BA64-727AFB0DD545}" destId="{B37A5355-225B-4C6F-AED7-6C620F99EECC}" srcOrd="0" destOrd="0" presId="urn:microsoft.com/office/officeart/2005/8/layout/vList5"/>
    <dgm:cxn modelId="{72C446C7-61F2-43D6-AE84-FC20F538FC06}" type="presOf" srcId="{AA046201-5C4D-445E-BF0B-5C6D2B0A1945}" destId="{C04276DC-EE64-470A-B8BC-09067B8045FA}" srcOrd="0" destOrd="0" presId="urn:microsoft.com/office/officeart/2005/8/layout/vList5"/>
    <dgm:cxn modelId="{9071FB3B-D26B-4384-BD1A-80C12C62D02C}" srcId="{AA046201-5C4D-445E-BF0B-5C6D2B0A1945}" destId="{C59269D0-92A5-481C-BA64-727AFB0DD545}" srcOrd="0" destOrd="0" parTransId="{312CC84D-092F-422A-AA24-A4619DBBB7BE}" sibTransId="{266DE8E8-1339-41C4-B9A7-6148496C7FA9}"/>
    <dgm:cxn modelId="{68C33FA2-A989-41E5-B972-05126311D01F}" srcId="{74EE5CD8-078F-4590-BF9C-A341A294A016}" destId="{D8C5BE56-450F-4803-B91A-34839A9A53D9}" srcOrd="0" destOrd="0" parTransId="{54F3A5ED-0809-47B5-9E3D-4FDE8473D8E1}" sibTransId="{E525FD7E-3EBE-46CF-9F94-C7A533377715}"/>
    <dgm:cxn modelId="{B8AF1086-D7BE-446F-9133-738B599E9A7D}" srcId="{F6FEADD9-F67D-41F5-BA4C-3C84956E7F46}" destId="{AA046201-5C4D-445E-BF0B-5C6D2B0A1945}" srcOrd="1" destOrd="0" parTransId="{FE92FC33-5E0F-4302-9E80-A69E8ACDDE56}" sibTransId="{40767EFF-7D52-4469-ACEE-7D28E67337E2}"/>
    <dgm:cxn modelId="{0C32DDF2-964B-4E32-BA1D-19D192D9186F}" type="presOf" srcId="{F6FEADD9-F67D-41F5-BA4C-3C84956E7F46}" destId="{AAE7A1E6-6847-453D-B55B-8A82BF138C1D}"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A4EFB160-23B6-49D7-BA8A-C4BCFED7256C}" type="presOf" srcId="{D8C5BE56-450F-4803-B91A-34839A9A53D9}" destId="{D54B1729-BC98-42C1-9C6C-D65DCBA4358F}" srcOrd="0" destOrd="0" presId="urn:microsoft.com/office/officeart/2005/8/layout/vList5"/>
    <dgm:cxn modelId="{098E2D05-0F20-4856-91AC-373107CCD6EE}" type="presParOf" srcId="{AAE7A1E6-6847-453D-B55B-8A82BF138C1D}" destId="{C4407577-18A2-46E0-8805-2838042EB67A}" srcOrd="0" destOrd="0" presId="urn:microsoft.com/office/officeart/2005/8/layout/vList5"/>
    <dgm:cxn modelId="{42D59D43-5D00-44F5-ADAF-19108D66FA1E}" type="presParOf" srcId="{C4407577-18A2-46E0-8805-2838042EB67A}" destId="{7E429971-BC57-430F-BB25-C0574E5E39E3}" srcOrd="0" destOrd="0" presId="urn:microsoft.com/office/officeart/2005/8/layout/vList5"/>
    <dgm:cxn modelId="{9B12A70B-09E2-4D9A-BC92-B54415F291F9}" type="presParOf" srcId="{C4407577-18A2-46E0-8805-2838042EB67A}" destId="{D54B1729-BC98-42C1-9C6C-D65DCBA4358F}" srcOrd="1" destOrd="0" presId="urn:microsoft.com/office/officeart/2005/8/layout/vList5"/>
    <dgm:cxn modelId="{9EF1C3B6-0044-4EDC-A854-CF1C524C0149}" type="presParOf" srcId="{AAE7A1E6-6847-453D-B55B-8A82BF138C1D}" destId="{AB8574CC-D4F2-4555-AEE3-F4EE58B11D03}" srcOrd="1" destOrd="0" presId="urn:microsoft.com/office/officeart/2005/8/layout/vList5"/>
    <dgm:cxn modelId="{9750751D-E221-46B5-B10D-787DDF0E1B83}" type="presParOf" srcId="{AAE7A1E6-6847-453D-B55B-8A82BF138C1D}" destId="{85B8F607-FDD8-476A-ADBE-E1250824F294}" srcOrd="2" destOrd="0" presId="urn:microsoft.com/office/officeart/2005/8/layout/vList5"/>
    <dgm:cxn modelId="{64517EF6-3DBB-4954-8948-C3CD09673AEB}" type="presParOf" srcId="{85B8F607-FDD8-476A-ADBE-E1250824F294}" destId="{C04276DC-EE64-470A-B8BC-09067B8045FA}" srcOrd="0" destOrd="0" presId="urn:microsoft.com/office/officeart/2005/8/layout/vList5"/>
    <dgm:cxn modelId="{E859E932-F8CE-499E-8C30-F6D84FA91616}" type="presParOf" srcId="{85B8F607-FDD8-476A-ADBE-E1250824F294}" destId="{B37A5355-225B-4C6F-AED7-6C620F99EEC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dgm:t>
        <a:bodyPr/>
        <a:lstStyle/>
        <a:p>
          <a:pPr rtl="1"/>
          <a:r>
            <a:rPr lang="fa-IR" sz="2000" dirty="0" smtClean="0">
              <a:cs typeface="B Titr" panose="00000700000000000000" pitchFamily="2" charset="-78"/>
            </a:rPr>
            <a:t>ماده 2</a:t>
          </a:r>
          <a:endParaRPr lang="en-US" sz="2000" dirty="0">
            <a:cs typeface="B Titr" panose="00000700000000000000" pitchFamily="2" charset="-78"/>
          </a:endParaRPr>
        </a:p>
      </dgm:t>
    </dgm:pt>
    <dgm:pt modelId="{BB568D76-3363-43D3-B00C-3359A643216C}" type="parTrans" cxnId="{F40F9561-0D4C-44CF-91EF-A92B1DBDE44B}">
      <dgm:prSet/>
      <dgm:spPr/>
      <dgm:t>
        <a:bodyPr/>
        <a:lstStyle/>
        <a:p>
          <a:endParaRPr lang="en-US" sz="3200"/>
        </a:p>
      </dgm:t>
    </dgm:pt>
    <dgm:pt modelId="{CF9FB981-E6ED-4440-AC98-4E4E2ABA2C55}" type="sibTrans" cxnId="{F40F9561-0D4C-44CF-91EF-A92B1DBDE44B}">
      <dgm:prSet/>
      <dgm:spPr/>
      <dgm:t>
        <a:bodyPr/>
        <a:lstStyle/>
        <a:p>
          <a:endParaRPr lang="en-US" sz="3200"/>
        </a:p>
      </dgm:t>
    </dgm:pt>
    <dgm:pt modelId="{AA046201-5C4D-445E-BF0B-5C6D2B0A1945}">
      <dgm:prSet phldrT="[Text]" custT="1"/>
      <dgm:spPr/>
      <dgm:t>
        <a:bodyPr/>
        <a:lstStyle/>
        <a:p>
          <a:r>
            <a:rPr lang="fa-IR" sz="2000" dirty="0" smtClean="0">
              <a:cs typeface="B Titr" panose="00000700000000000000" pitchFamily="2" charset="-78"/>
            </a:rPr>
            <a:t>تبصره</a:t>
          </a:r>
          <a:endParaRPr lang="en-US" sz="2000" dirty="0"/>
        </a:p>
      </dgm:t>
    </dgm:pt>
    <dgm:pt modelId="{FE92FC33-5E0F-4302-9E80-A69E8ACDDE56}" type="parTrans" cxnId="{B8AF1086-D7BE-446F-9133-738B599E9A7D}">
      <dgm:prSet/>
      <dgm:spPr/>
      <dgm:t>
        <a:bodyPr/>
        <a:lstStyle/>
        <a:p>
          <a:endParaRPr lang="en-US" sz="3200"/>
        </a:p>
      </dgm:t>
    </dgm:pt>
    <dgm:pt modelId="{40767EFF-7D52-4469-ACEE-7D28E67337E2}" type="sibTrans" cxnId="{B8AF1086-D7BE-446F-9133-738B599E9A7D}">
      <dgm:prSet/>
      <dgm:spPr/>
      <dgm:t>
        <a:bodyPr/>
        <a:lstStyle/>
        <a:p>
          <a:endParaRPr lang="en-US" sz="3200"/>
        </a:p>
      </dgm:t>
    </dgm:pt>
    <dgm:pt modelId="{C59269D0-92A5-481C-BA64-727AFB0DD545}">
      <dgm:prSet phldrT="[Text]" custT="1"/>
      <dgm:spPr/>
      <dgm:t>
        <a:bodyPr/>
        <a:lstStyle/>
        <a:p>
          <a:pPr rtl="1"/>
          <a:r>
            <a:rPr lang="ar-SA" sz="1800" dirty="0" smtClean="0">
              <a:effectLst>
                <a:outerShdw blurRad="38100" dist="38100" dir="2700000" algn="tl">
                  <a:srgbClr val="000000">
                    <a:alpha val="43137"/>
                  </a:srgbClr>
                </a:outerShdw>
              </a:effectLst>
              <a:cs typeface="B Titr" panose="00000700000000000000" pitchFamily="2" charset="-78"/>
            </a:rPr>
            <a:t>در مواردی که مال یا ملکی، در اجرای این قانون (بانکداری راستین) وثیقه دین یا انجام تعهد یا ضمانتی قرار داده می‌شود مطابق مقررات این قانون عمل خواهد شد.</a:t>
          </a:r>
          <a:endParaRPr lang="en-US" sz="1800" dirty="0">
            <a:effectLst>
              <a:outerShdw blurRad="38100" dist="38100" dir="2700000" algn="tl">
                <a:srgbClr val="000000">
                  <a:alpha val="43137"/>
                </a:srgbClr>
              </a:outerShdw>
            </a:effectLst>
            <a:cs typeface="B Titr" panose="00000700000000000000" pitchFamily="2" charset="-78"/>
          </a:endParaRPr>
        </a:p>
      </dgm:t>
    </dgm:pt>
    <dgm:pt modelId="{312CC84D-092F-422A-AA24-A4619DBBB7BE}" type="parTrans" cxnId="{9071FB3B-D26B-4384-BD1A-80C12C62D02C}">
      <dgm:prSet/>
      <dgm:spPr/>
      <dgm:t>
        <a:bodyPr/>
        <a:lstStyle/>
        <a:p>
          <a:endParaRPr lang="en-US" sz="3200"/>
        </a:p>
      </dgm:t>
    </dgm:pt>
    <dgm:pt modelId="{266DE8E8-1339-41C4-B9A7-6148496C7FA9}" type="sibTrans" cxnId="{9071FB3B-D26B-4384-BD1A-80C12C62D02C}">
      <dgm:prSet/>
      <dgm:spPr/>
      <dgm:t>
        <a:bodyPr/>
        <a:lstStyle/>
        <a:p>
          <a:endParaRPr lang="en-US" sz="3200"/>
        </a:p>
      </dgm:t>
    </dgm:pt>
    <dgm:pt modelId="{D8C5BE56-450F-4803-B91A-34839A9A53D9}">
      <dgm:prSet phldrT="[Text]" custT="1"/>
      <dgm:spPr/>
      <dgm:t>
        <a:bodyPr/>
        <a:lstStyle/>
        <a:p>
          <a:pPr marL="0" indent="-280988" rtl="1">
            <a:lnSpc>
              <a:spcPct val="100000"/>
            </a:lnSpc>
            <a:spcAft>
              <a:spcPts val="0"/>
            </a:spcAft>
          </a:pPr>
          <a:endParaRPr lang="en-US" sz="2000" dirty="0">
            <a:effectLst>
              <a:outerShdw blurRad="38100" dist="38100" dir="2700000" algn="tl">
                <a:srgbClr val="000000">
                  <a:alpha val="43137"/>
                </a:srgbClr>
              </a:outerShdw>
            </a:effectLst>
            <a:cs typeface="B Titr" panose="00000700000000000000" pitchFamily="2" charset="-78"/>
          </a:endParaRPr>
        </a:p>
      </dgm:t>
    </dgm:pt>
    <dgm:pt modelId="{54F3A5ED-0809-47B5-9E3D-4FDE8473D8E1}" type="parTrans" cxnId="{68C33FA2-A989-41E5-B972-05126311D01F}">
      <dgm:prSet/>
      <dgm:spPr/>
      <dgm:t>
        <a:bodyPr/>
        <a:lstStyle/>
        <a:p>
          <a:endParaRPr lang="en-US"/>
        </a:p>
      </dgm:t>
    </dgm:pt>
    <dgm:pt modelId="{E525FD7E-3EBE-46CF-9F94-C7A533377715}" type="sibTrans" cxnId="{68C33FA2-A989-41E5-B972-05126311D01F}">
      <dgm:prSet/>
      <dgm:spPr/>
      <dgm:t>
        <a:bodyPr/>
        <a:lstStyle/>
        <a:p>
          <a:endParaRPr lang="en-US"/>
        </a:p>
      </dgm:t>
    </dgm:pt>
    <dgm:pt modelId="{8B1CEADF-66E7-4C8B-A5EB-BD5C9A7E04DD}">
      <dgm:prSet custT="1"/>
      <dgm:spPr/>
      <dgm:t>
        <a:bodyPr/>
        <a:lstStyle/>
        <a:p>
          <a:pPr marL="0" rtl="1">
            <a:lnSpc>
              <a:spcPct val="100000"/>
            </a:lnSpc>
            <a:spcAft>
              <a:spcPts val="0"/>
            </a:spcAft>
          </a:pPr>
          <a:r>
            <a:rPr lang="ar-SA" sz="2000" dirty="0" smtClean="0">
              <a:effectLst>
                <a:outerShdw blurRad="38100" dist="38100" dir="2700000" algn="tl">
                  <a:srgbClr val="000000">
                    <a:alpha val="43137"/>
                  </a:srgbClr>
                </a:outerShdw>
              </a:effectLst>
              <a:cs typeface="B Titr" panose="00000700000000000000" pitchFamily="2" charset="-78"/>
            </a:rPr>
            <a:t>در مورد تمامی معاملات رهنی و شرطی و دیگر معاملات مذکور در ماده 33 قانون ثبت، راجع به اموال منقول و غیرمنقول که در اجرای این قانون منعقد می‌شود در صورتی که بدهکار ظرف مهلت مقرر در سند، بدهی خود را نپردازد، بانک می‌تواند از دفترخانه تنظیم کننده سند درخواست صدور اجراییه نماید. دفترخانه مکلف است اوراق اجراییه را برای اجرای مدلول سند به اجرای اسناد بانک ارسال کند. چنانچه بدهکار ظرف ده روز از تاریخ ابلاغ اجراییه توسط اجرای اسناد بانک نسبت به پرداخت بدهی خود اقدام ننماید اجرای اسناد پس از ارزیابی تمامی مورد معامله و قطعیت آن، حداکثر ظرف مدت دو ماه از تاریخ قطعیت ارزیابی، با برگزاری مزایده نسبت به وصول مطالبات خود به میزان طلب قانونی اقدام و مازاد را به راهن مسترد می‌نماید.</a:t>
          </a:r>
          <a:endParaRPr lang="en-US" sz="2000" dirty="0">
            <a:effectLst>
              <a:outerShdw blurRad="38100" dist="38100" dir="2700000" algn="tl">
                <a:srgbClr val="000000">
                  <a:alpha val="43137"/>
                </a:srgbClr>
              </a:outerShdw>
            </a:effectLst>
            <a:cs typeface="B Titr" panose="00000700000000000000" pitchFamily="2" charset="-78"/>
          </a:endParaRPr>
        </a:p>
      </dgm:t>
    </dgm:pt>
    <dgm:pt modelId="{D60C5DF8-AC4D-4820-9C40-F1F16D646B39}" type="parTrans" cxnId="{07E7CAF5-140C-4038-BAB4-6325BC451B12}">
      <dgm:prSet/>
      <dgm:spPr/>
      <dgm:t>
        <a:bodyPr/>
        <a:lstStyle/>
        <a:p>
          <a:endParaRPr lang="en-US"/>
        </a:p>
      </dgm:t>
    </dgm:pt>
    <dgm:pt modelId="{1E311581-9E7C-4A45-B224-0ABB1FB48555}" type="sibTrans" cxnId="{07E7CAF5-140C-4038-BAB4-6325BC451B12}">
      <dgm:prSet/>
      <dgm:spPr/>
      <dgm:t>
        <a:bodyPr/>
        <a:lstStyle/>
        <a:p>
          <a:endParaRPr lang="en-US"/>
        </a:p>
      </dgm:t>
    </dgm:pt>
    <dgm:pt modelId="{D83FD0B4-65FE-4493-8A1F-09777EAB79AD}">
      <dgm:prSet custT="1"/>
      <dgm:spPr/>
      <dgm:t>
        <a:bodyPr/>
        <a:lstStyle/>
        <a:p>
          <a:pPr marL="0" rtl="1">
            <a:lnSpc>
              <a:spcPct val="100000"/>
            </a:lnSpc>
            <a:spcAft>
              <a:spcPts val="0"/>
            </a:spcAft>
          </a:pPr>
          <a:endParaRPr lang="en-US" sz="2000" dirty="0">
            <a:effectLst>
              <a:outerShdw blurRad="38100" dist="38100" dir="2700000" algn="tl">
                <a:srgbClr val="000000">
                  <a:alpha val="43137"/>
                </a:srgbClr>
              </a:outerShdw>
            </a:effectLst>
            <a:cs typeface="B Titr" panose="00000700000000000000" pitchFamily="2" charset="-78"/>
          </a:endParaRPr>
        </a:p>
      </dgm:t>
    </dgm:pt>
    <dgm:pt modelId="{61C0442E-422B-4A29-9828-A2141A22671D}" type="parTrans" cxnId="{32D0E5A3-0F99-4DCC-8FEC-0E7ABF7862B2}">
      <dgm:prSet/>
      <dgm:spPr/>
      <dgm:t>
        <a:bodyPr/>
        <a:lstStyle/>
        <a:p>
          <a:endParaRPr lang="en-US"/>
        </a:p>
      </dgm:t>
    </dgm:pt>
    <dgm:pt modelId="{E5A18CF7-A399-4B8C-AF63-602B8CA865B6}" type="sibTrans" cxnId="{32D0E5A3-0F99-4DCC-8FEC-0E7ABF7862B2}">
      <dgm:prSet/>
      <dgm:spPr/>
      <dgm:t>
        <a:bodyPr/>
        <a:lstStyle/>
        <a:p>
          <a:endParaRPr lang="en-US"/>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en-US"/>
        </a:p>
      </dgm:t>
    </dgm:pt>
    <dgm:pt modelId="{C4407577-18A2-46E0-8805-2838042EB67A}" type="pres">
      <dgm:prSet presAssocID="{74EE5CD8-078F-4590-BF9C-A341A294A016}" presName="linNode" presStyleCnt="0"/>
      <dgm:spPr/>
      <dgm:t>
        <a:bodyPr/>
        <a:lstStyle/>
        <a:p>
          <a:endParaRPr lang="en-US"/>
        </a:p>
      </dgm:t>
    </dgm:pt>
    <dgm:pt modelId="{7E429971-BC57-430F-BB25-C0574E5E39E3}" type="pres">
      <dgm:prSet presAssocID="{74EE5CD8-078F-4590-BF9C-A341A294A016}" presName="parentText" presStyleLbl="node1" presStyleIdx="0" presStyleCnt="2" custScaleX="38546" custScaleY="59966" custLinFactX="100000" custLinFactY="-42337" custLinFactNeighborX="134384" custLinFactNeighborY="-100000">
        <dgm:presLayoutVars>
          <dgm:chMax val="1"/>
          <dgm:bulletEnabled val="1"/>
        </dgm:presLayoutVars>
      </dgm:prSet>
      <dgm:spPr>
        <a:prstGeom prst="roundRect">
          <a:avLst/>
        </a:prstGeom>
      </dgm:spPr>
      <dgm:t>
        <a:bodyPr/>
        <a:lstStyle/>
        <a:p>
          <a:endParaRPr lang="en-US"/>
        </a:p>
      </dgm:t>
    </dgm:pt>
    <dgm:pt modelId="{D54B1729-BC98-42C1-9C6C-D65DCBA4358F}" type="pres">
      <dgm:prSet presAssocID="{74EE5CD8-078F-4590-BF9C-A341A294A016}" presName="descendantText" presStyleLbl="alignAccFollowNode1" presStyleIdx="0" presStyleCnt="2" custScaleX="190791" custScaleY="430666" custLinFactX="-6" custLinFactNeighborX="-100000" custLinFactNeighborY="-5417">
        <dgm:presLayoutVars>
          <dgm:bulletEnabled val="1"/>
        </dgm:presLayoutVars>
      </dgm:prSet>
      <dgm:spPr>
        <a:prstGeom prst="rect">
          <a:avLst/>
        </a:prstGeom>
      </dgm:spPr>
      <dgm:t>
        <a:bodyPr/>
        <a:lstStyle/>
        <a:p>
          <a:endParaRPr lang="en-US"/>
        </a:p>
      </dgm:t>
    </dgm:pt>
    <dgm:pt modelId="{AB8574CC-D4F2-4555-AEE3-F4EE58B11D03}" type="pres">
      <dgm:prSet presAssocID="{CF9FB981-E6ED-4440-AC98-4E4E2ABA2C55}" presName="sp" presStyleCnt="0"/>
      <dgm:spPr/>
      <dgm:t>
        <a:bodyPr/>
        <a:lstStyle/>
        <a:p>
          <a:endParaRPr lang="en-US"/>
        </a:p>
      </dgm:t>
    </dgm:pt>
    <dgm:pt modelId="{85B8F607-FDD8-476A-ADBE-E1250824F294}" type="pres">
      <dgm:prSet presAssocID="{AA046201-5C4D-445E-BF0B-5C6D2B0A1945}" presName="linNode" presStyleCnt="0"/>
      <dgm:spPr/>
      <dgm:t>
        <a:bodyPr/>
        <a:lstStyle/>
        <a:p>
          <a:endParaRPr lang="en-US"/>
        </a:p>
      </dgm:t>
    </dgm:pt>
    <dgm:pt modelId="{C04276DC-EE64-470A-B8BC-09067B8045FA}" type="pres">
      <dgm:prSet presAssocID="{AA046201-5C4D-445E-BF0B-5C6D2B0A1945}" presName="parentText" presStyleLbl="node1" presStyleIdx="1" presStyleCnt="2" custScaleX="52624" custScaleY="57487" custLinFactX="112040" custLinFactNeighborX="200000" custLinFactNeighborY="-3797">
        <dgm:presLayoutVars>
          <dgm:chMax val="1"/>
          <dgm:bulletEnabled val="1"/>
        </dgm:presLayoutVars>
      </dgm:prSet>
      <dgm:spPr>
        <a:prstGeom prst="roundRect">
          <a:avLst/>
        </a:prstGeom>
      </dgm:spPr>
      <dgm:t>
        <a:bodyPr/>
        <a:lstStyle/>
        <a:p>
          <a:endParaRPr lang="en-US"/>
        </a:p>
      </dgm:t>
    </dgm:pt>
    <dgm:pt modelId="{B37A5355-225B-4C6F-AED7-6C620F99EECC}" type="pres">
      <dgm:prSet presAssocID="{AA046201-5C4D-445E-BF0B-5C6D2B0A1945}" presName="descendantText" presStyleLbl="alignAccFollowNode1" presStyleIdx="1" presStyleCnt="2" custScaleX="259632" custScaleY="71710" custLinFactX="-6" custLinFactNeighborX="-100000" custLinFactNeighborY="5773">
        <dgm:presLayoutVars>
          <dgm:bulletEnabled val="1"/>
        </dgm:presLayoutVars>
      </dgm:prSet>
      <dgm:spPr>
        <a:prstGeom prst="rect">
          <a:avLst/>
        </a:prstGeom>
      </dgm:spPr>
      <dgm:t>
        <a:bodyPr/>
        <a:lstStyle/>
        <a:p>
          <a:endParaRPr lang="en-US"/>
        </a:p>
      </dgm:t>
    </dgm:pt>
  </dgm:ptLst>
  <dgm:cxnLst>
    <dgm:cxn modelId="{B78F9F64-7C14-42FC-ABA2-46C8689AAA75}" type="presOf" srcId="{AA046201-5C4D-445E-BF0B-5C6D2B0A1945}" destId="{C04276DC-EE64-470A-B8BC-09067B8045FA}" srcOrd="0" destOrd="0" presId="urn:microsoft.com/office/officeart/2005/8/layout/vList5"/>
    <dgm:cxn modelId="{32D0E5A3-0F99-4DCC-8FEC-0E7ABF7862B2}" srcId="{74EE5CD8-078F-4590-BF9C-A341A294A016}" destId="{D83FD0B4-65FE-4493-8A1F-09777EAB79AD}" srcOrd="2" destOrd="0" parTransId="{61C0442E-422B-4A29-9828-A2141A22671D}" sibTransId="{E5A18CF7-A399-4B8C-AF63-602B8CA865B6}"/>
    <dgm:cxn modelId="{50B07D9A-BC3A-4B81-A549-1985DF50CCA3}" type="presOf" srcId="{74EE5CD8-078F-4590-BF9C-A341A294A016}" destId="{7E429971-BC57-430F-BB25-C0574E5E39E3}"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9071FB3B-D26B-4384-BD1A-80C12C62D02C}" srcId="{AA046201-5C4D-445E-BF0B-5C6D2B0A1945}" destId="{C59269D0-92A5-481C-BA64-727AFB0DD545}" srcOrd="0" destOrd="0" parTransId="{312CC84D-092F-422A-AA24-A4619DBBB7BE}" sibTransId="{266DE8E8-1339-41C4-B9A7-6148496C7FA9}"/>
    <dgm:cxn modelId="{B8AF1086-D7BE-446F-9133-738B599E9A7D}" srcId="{F6FEADD9-F67D-41F5-BA4C-3C84956E7F46}" destId="{AA046201-5C4D-445E-BF0B-5C6D2B0A1945}" srcOrd="1" destOrd="0" parTransId="{FE92FC33-5E0F-4302-9E80-A69E8ACDDE56}" sibTransId="{40767EFF-7D52-4469-ACEE-7D28E67337E2}"/>
    <dgm:cxn modelId="{07E7CAF5-140C-4038-BAB4-6325BC451B12}" srcId="{74EE5CD8-078F-4590-BF9C-A341A294A016}" destId="{8B1CEADF-66E7-4C8B-A5EB-BD5C9A7E04DD}" srcOrd="1" destOrd="0" parTransId="{D60C5DF8-AC4D-4820-9C40-F1F16D646B39}" sibTransId="{1E311581-9E7C-4A45-B224-0ABB1FB48555}"/>
    <dgm:cxn modelId="{68C33FA2-A989-41E5-B972-05126311D01F}" srcId="{74EE5CD8-078F-4590-BF9C-A341A294A016}" destId="{D8C5BE56-450F-4803-B91A-34839A9A53D9}" srcOrd="0" destOrd="0" parTransId="{54F3A5ED-0809-47B5-9E3D-4FDE8473D8E1}" sibTransId="{E525FD7E-3EBE-46CF-9F94-C7A533377715}"/>
    <dgm:cxn modelId="{E1D7E438-57C5-4C73-81F6-A7DFCD052171}" type="presOf" srcId="{8B1CEADF-66E7-4C8B-A5EB-BD5C9A7E04DD}" destId="{D54B1729-BC98-42C1-9C6C-D65DCBA4358F}" srcOrd="0" destOrd="1" presId="urn:microsoft.com/office/officeart/2005/8/layout/vList5"/>
    <dgm:cxn modelId="{DB1D7AC4-7BB3-4B1C-B497-410DAB5CA44D}" type="presOf" srcId="{D8C5BE56-450F-4803-B91A-34839A9A53D9}" destId="{D54B1729-BC98-42C1-9C6C-D65DCBA4358F}" srcOrd="0" destOrd="0" presId="urn:microsoft.com/office/officeart/2005/8/layout/vList5"/>
    <dgm:cxn modelId="{F4377FDA-AA18-44AB-8524-D481B730809A}" type="presOf" srcId="{D83FD0B4-65FE-4493-8A1F-09777EAB79AD}" destId="{D54B1729-BC98-42C1-9C6C-D65DCBA4358F}" srcOrd="0" destOrd="2" presId="urn:microsoft.com/office/officeart/2005/8/layout/vList5"/>
    <dgm:cxn modelId="{C70CF7E4-AB17-45CE-9A20-4765D01405E9}" type="presOf" srcId="{C59269D0-92A5-481C-BA64-727AFB0DD545}" destId="{B37A5355-225B-4C6F-AED7-6C620F99EECC}" srcOrd="0" destOrd="0" presId="urn:microsoft.com/office/officeart/2005/8/layout/vList5"/>
    <dgm:cxn modelId="{AD92FFEA-0E7F-4D62-9042-36C12B6430AA}" type="presOf" srcId="{F6FEADD9-F67D-41F5-BA4C-3C84956E7F46}" destId="{AAE7A1E6-6847-453D-B55B-8A82BF138C1D}" srcOrd="0" destOrd="0" presId="urn:microsoft.com/office/officeart/2005/8/layout/vList5"/>
    <dgm:cxn modelId="{FC8FDF43-ABBF-427C-ACD0-14CAE281CF9E}" type="presParOf" srcId="{AAE7A1E6-6847-453D-B55B-8A82BF138C1D}" destId="{C4407577-18A2-46E0-8805-2838042EB67A}" srcOrd="0" destOrd="0" presId="urn:microsoft.com/office/officeart/2005/8/layout/vList5"/>
    <dgm:cxn modelId="{B8472324-82E6-49CF-B3FC-791A146677CF}" type="presParOf" srcId="{C4407577-18A2-46E0-8805-2838042EB67A}" destId="{7E429971-BC57-430F-BB25-C0574E5E39E3}" srcOrd="0" destOrd="0" presId="urn:microsoft.com/office/officeart/2005/8/layout/vList5"/>
    <dgm:cxn modelId="{2B2CE90D-1CBA-4123-9E7A-7EE7652CB16B}" type="presParOf" srcId="{C4407577-18A2-46E0-8805-2838042EB67A}" destId="{D54B1729-BC98-42C1-9C6C-D65DCBA4358F}" srcOrd="1" destOrd="0" presId="urn:microsoft.com/office/officeart/2005/8/layout/vList5"/>
    <dgm:cxn modelId="{A1316042-8DE7-400C-82CE-6034CCAA17E1}" type="presParOf" srcId="{AAE7A1E6-6847-453D-B55B-8A82BF138C1D}" destId="{AB8574CC-D4F2-4555-AEE3-F4EE58B11D03}" srcOrd="1" destOrd="0" presId="urn:microsoft.com/office/officeart/2005/8/layout/vList5"/>
    <dgm:cxn modelId="{90F872A3-090E-4B1C-8198-212EEC79871C}" type="presParOf" srcId="{AAE7A1E6-6847-453D-B55B-8A82BF138C1D}" destId="{85B8F607-FDD8-476A-ADBE-E1250824F294}" srcOrd="2" destOrd="0" presId="urn:microsoft.com/office/officeart/2005/8/layout/vList5"/>
    <dgm:cxn modelId="{5CE66E1F-7F7E-4E45-8D06-7C5F8963ACC1}" type="presParOf" srcId="{85B8F607-FDD8-476A-ADBE-E1250824F294}" destId="{C04276DC-EE64-470A-B8BC-09067B8045FA}" srcOrd="0" destOrd="0" presId="urn:microsoft.com/office/officeart/2005/8/layout/vList5"/>
    <dgm:cxn modelId="{A8D1EBF5-CE58-4DBA-81A3-A1F6EFC62F5F}" type="presParOf" srcId="{85B8F607-FDD8-476A-ADBE-E1250824F294}" destId="{B37A5355-225B-4C6F-AED7-6C620F99EEC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dgm:t>
        <a:bodyPr/>
        <a:lstStyle/>
        <a:p>
          <a:pPr rtl="1"/>
          <a:r>
            <a:rPr lang="fa-IR" sz="2000" dirty="0" smtClean="0">
              <a:cs typeface="B Titr" panose="00000700000000000000" pitchFamily="2" charset="-78"/>
            </a:rPr>
            <a:t>ماده3</a:t>
          </a:r>
          <a:endParaRPr lang="en-US" sz="2000" dirty="0">
            <a:cs typeface="B Titr" panose="00000700000000000000" pitchFamily="2" charset="-78"/>
          </a:endParaRPr>
        </a:p>
      </dgm:t>
    </dgm:pt>
    <dgm:pt modelId="{BB568D76-3363-43D3-B00C-3359A643216C}" type="parTrans" cxnId="{F40F9561-0D4C-44CF-91EF-A92B1DBDE44B}">
      <dgm:prSet/>
      <dgm:spPr/>
      <dgm:t>
        <a:bodyPr/>
        <a:lstStyle/>
        <a:p>
          <a:endParaRPr lang="en-US" sz="3200"/>
        </a:p>
      </dgm:t>
    </dgm:pt>
    <dgm:pt modelId="{CF9FB981-E6ED-4440-AC98-4E4E2ABA2C55}" type="sibTrans" cxnId="{F40F9561-0D4C-44CF-91EF-A92B1DBDE44B}">
      <dgm:prSet/>
      <dgm:spPr/>
      <dgm:t>
        <a:bodyPr/>
        <a:lstStyle/>
        <a:p>
          <a:endParaRPr lang="en-US" sz="3200"/>
        </a:p>
      </dgm:t>
    </dgm:pt>
    <dgm:pt modelId="{AA046201-5C4D-445E-BF0B-5C6D2B0A1945}">
      <dgm:prSet phldrT="[Text]" custT="1"/>
      <dgm:spPr/>
      <dgm:t>
        <a:bodyPr/>
        <a:lstStyle/>
        <a:p>
          <a:r>
            <a:rPr lang="fa-IR" sz="2000" dirty="0" smtClean="0">
              <a:cs typeface="B Titr" panose="00000700000000000000" pitchFamily="2" charset="-78"/>
            </a:rPr>
            <a:t>تبصره</a:t>
          </a:r>
          <a:endParaRPr lang="en-US" sz="2000" dirty="0"/>
        </a:p>
      </dgm:t>
    </dgm:pt>
    <dgm:pt modelId="{FE92FC33-5E0F-4302-9E80-A69E8ACDDE56}" type="parTrans" cxnId="{B8AF1086-D7BE-446F-9133-738B599E9A7D}">
      <dgm:prSet/>
      <dgm:spPr/>
      <dgm:t>
        <a:bodyPr/>
        <a:lstStyle/>
        <a:p>
          <a:endParaRPr lang="en-US" sz="3200"/>
        </a:p>
      </dgm:t>
    </dgm:pt>
    <dgm:pt modelId="{40767EFF-7D52-4469-ACEE-7D28E67337E2}" type="sibTrans" cxnId="{B8AF1086-D7BE-446F-9133-738B599E9A7D}">
      <dgm:prSet/>
      <dgm:spPr/>
      <dgm:t>
        <a:bodyPr/>
        <a:lstStyle/>
        <a:p>
          <a:endParaRPr lang="en-US" sz="3200"/>
        </a:p>
      </dgm:t>
    </dgm:pt>
    <dgm:pt modelId="{C59269D0-92A5-481C-BA64-727AFB0DD545}">
      <dgm:prSet phldrT="[Text]" custT="1"/>
      <dgm:spPr/>
      <dgm:t>
        <a:bodyPr/>
        <a:lstStyle/>
        <a:p>
          <a:pPr rtl="1"/>
          <a:r>
            <a:rPr lang="ar-SA" sz="1800" dirty="0" smtClean="0">
              <a:effectLst>
                <a:outerShdw blurRad="38100" dist="38100" dir="2700000" algn="tl">
                  <a:srgbClr val="000000">
                    <a:alpha val="43137"/>
                  </a:srgbClr>
                </a:outerShdw>
              </a:effectLst>
              <a:cs typeface="B Titr" panose="00000700000000000000" pitchFamily="2" charset="-78"/>
            </a:rPr>
            <a:t>آیین‌نامه اجرای مفاد اسناد لازم الاجرای بانکها و طرز رسیدگی به شکایت از عملیات اجرایی در بانکداری راستین حداکثر ظرف مدت 3 ماه از تاریخ تصویب این قانون توسط بانک مرکزی تهیه و به تصویب هیأت وزیران خواهد رسید.</a:t>
          </a:r>
          <a:endParaRPr lang="en-US" sz="1800" dirty="0">
            <a:effectLst>
              <a:outerShdw blurRad="38100" dist="38100" dir="2700000" algn="tl">
                <a:srgbClr val="000000">
                  <a:alpha val="43137"/>
                </a:srgbClr>
              </a:outerShdw>
            </a:effectLst>
            <a:cs typeface="B Titr" panose="00000700000000000000" pitchFamily="2" charset="-78"/>
          </a:endParaRPr>
        </a:p>
      </dgm:t>
    </dgm:pt>
    <dgm:pt modelId="{312CC84D-092F-422A-AA24-A4619DBBB7BE}" type="parTrans" cxnId="{9071FB3B-D26B-4384-BD1A-80C12C62D02C}">
      <dgm:prSet/>
      <dgm:spPr/>
      <dgm:t>
        <a:bodyPr/>
        <a:lstStyle/>
        <a:p>
          <a:endParaRPr lang="en-US" sz="3200"/>
        </a:p>
      </dgm:t>
    </dgm:pt>
    <dgm:pt modelId="{266DE8E8-1339-41C4-B9A7-6148496C7FA9}" type="sibTrans" cxnId="{9071FB3B-D26B-4384-BD1A-80C12C62D02C}">
      <dgm:prSet/>
      <dgm:spPr/>
      <dgm:t>
        <a:bodyPr/>
        <a:lstStyle/>
        <a:p>
          <a:endParaRPr lang="en-US" sz="3200"/>
        </a:p>
      </dgm:t>
    </dgm:pt>
    <dgm:pt modelId="{D8C5BE56-450F-4803-B91A-34839A9A53D9}">
      <dgm:prSet phldrT="[Text]" custT="1"/>
      <dgm:spPr/>
      <dgm:t>
        <a:bodyPr/>
        <a:lstStyle/>
        <a:p>
          <a:pPr marL="0" indent="-280988" rtl="1">
            <a:lnSpc>
              <a:spcPct val="100000"/>
            </a:lnSpc>
            <a:spcAft>
              <a:spcPts val="0"/>
            </a:spcAft>
          </a:pPr>
          <a:endParaRPr lang="en-US" sz="2000" dirty="0">
            <a:effectLst>
              <a:outerShdw blurRad="38100" dist="38100" dir="2700000" algn="tl">
                <a:srgbClr val="000000">
                  <a:alpha val="43137"/>
                </a:srgbClr>
              </a:outerShdw>
            </a:effectLst>
            <a:cs typeface="B Titr" panose="00000700000000000000" pitchFamily="2" charset="-78"/>
          </a:endParaRPr>
        </a:p>
      </dgm:t>
    </dgm:pt>
    <dgm:pt modelId="{54F3A5ED-0809-47B5-9E3D-4FDE8473D8E1}" type="parTrans" cxnId="{68C33FA2-A989-41E5-B972-05126311D01F}">
      <dgm:prSet/>
      <dgm:spPr/>
      <dgm:t>
        <a:bodyPr/>
        <a:lstStyle/>
        <a:p>
          <a:endParaRPr lang="en-US"/>
        </a:p>
      </dgm:t>
    </dgm:pt>
    <dgm:pt modelId="{E525FD7E-3EBE-46CF-9F94-C7A533377715}" type="sibTrans" cxnId="{68C33FA2-A989-41E5-B972-05126311D01F}">
      <dgm:prSet/>
      <dgm:spPr/>
      <dgm:t>
        <a:bodyPr/>
        <a:lstStyle/>
        <a:p>
          <a:endParaRPr lang="en-US"/>
        </a:p>
      </dgm:t>
    </dgm:pt>
    <dgm:pt modelId="{8B1CEADF-66E7-4C8B-A5EB-BD5C9A7E04DD}">
      <dgm:prSet custT="1"/>
      <dgm:spPr/>
      <dgm:t>
        <a:bodyPr/>
        <a:lstStyle/>
        <a:p>
          <a:pPr marL="0" rtl="1">
            <a:lnSpc>
              <a:spcPct val="100000"/>
            </a:lnSpc>
            <a:spcAft>
              <a:spcPts val="0"/>
            </a:spcAft>
          </a:pPr>
          <a:r>
            <a:rPr lang="ar-SA" sz="2000" dirty="0" smtClean="0">
              <a:effectLst>
                <a:outerShdw blurRad="38100" dist="38100" dir="2700000" algn="tl">
                  <a:srgbClr val="000000">
                    <a:alpha val="43137"/>
                  </a:srgbClr>
                </a:outerShdw>
              </a:effectLst>
              <a:cs typeface="B Titr" panose="00000700000000000000" pitchFamily="2" charset="-78"/>
            </a:rPr>
            <a:t>چارچوب تشکیلات اداری و نظارتی و نحوه انجام عملیات اجرایی اعم از ابلاغ اجراییه، بازداشت مازاد مورد رهن، برگزاری مزایده، اعراض از رهن، نحوه شکایت از عملیات اجرایی و مراجع حل اختلاف، ختم عملیات اجرایی، نحوه صدور اجراییه و انجام عملیات اجرایی به استناد اسناد ذمه‌ای، تخلیه ملک و ممنوع الخروج نمودن مدیون فاقد مال و سایر موارد مطابق آیین‌نامه اجرای مفاد اسناد لازم الاجرای بانکها و طرز رسیدگی به شکایت از عملیات اجرایی در بانکداری راستین خواهد بود.</a:t>
          </a:r>
          <a:endParaRPr lang="en-US" sz="2000" dirty="0">
            <a:effectLst>
              <a:outerShdw blurRad="38100" dist="38100" dir="2700000" algn="tl">
                <a:srgbClr val="000000">
                  <a:alpha val="43137"/>
                </a:srgbClr>
              </a:outerShdw>
            </a:effectLst>
            <a:cs typeface="B Titr" panose="00000700000000000000" pitchFamily="2" charset="-78"/>
          </a:endParaRPr>
        </a:p>
      </dgm:t>
    </dgm:pt>
    <dgm:pt modelId="{D60C5DF8-AC4D-4820-9C40-F1F16D646B39}" type="parTrans" cxnId="{07E7CAF5-140C-4038-BAB4-6325BC451B12}">
      <dgm:prSet/>
      <dgm:spPr/>
      <dgm:t>
        <a:bodyPr/>
        <a:lstStyle/>
        <a:p>
          <a:endParaRPr lang="en-US"/>
        </a:p>
      </dgm:t>
    </dgm:pt>
    <dgm:pt modelId="{1E311581-9E7C-4A45-B224-0ABB1FB48555}" type="sibTrans" cxnId="{07E7CAF5-140C-4038-BAB4-6325BC451B12}">
      <dgm:prSet/>
      <dgm:spPr/>
      <dgm:t>
        <a:bodyPr/>
        <a:lstStyle/>
        <a:p>
          <a:endParaRPr lang="en-US"/>
        </a:p>
      </dgm:t>
    </dgm:pt>
    <dgm:pt modelId="{D83FD0B4-65FE-4493-8A1F-09777EAB79AD}">
      <dgm:prSet custT="1"/>
      <dgm:spPr/>
      <dgm:t>
        <a:bodyPr/>
        <a:lstStyle/>
        <a:p>
          <a:pPr marL="0" rtl="1">
            <a:lnSpc>
              <a:spcPct val="100000"/>
            </a:lnSpc>
            <a:spcAft>
              <a:spcPts val="0"/>
            </a:spcAft>
          </a:pPr>
          <a:endParaRPr lang="en-US" sz="2000" dirty="0">
            <a:effectLst>
              <a:outerShdw blurRad="38100" dist="38100" dir="2700000" algn="tl">
                <a:srgbClr val="000000">
                  <a:alpha val="43137"/>
                </a:srgbClr>
              </a:outerShdw>
            </a:effectLst>
            <a:cs typeface="B Titr" panose="00000700000000000000" pitchFamily="2" charset="-78"/>
          </a:endParaRPr>
        </a:p>
      </dgm:t>
    </dgm:pt>
    <dgm:pt modelId="{61C0442E-422B-4A29-9828-A2141A22671D}" type="parTrans" cxnId="{32D0E5A3-0F99-4DCC-8FEC-0E7ABF7862B2}">
      <dgm:prSet/>
      <dgm:spPr/>
      <dgm:t>
        <a:bodyPr/>
        <a:lstStyle/>
        <a:p>
          <a:endParaRPr lang="en-US"/>
        </a:p>
      </dgm:t>
    </dgm:pt>
    <dgm:pt modelId="{E5A18CF7-A399-4B8C-AF63-602B8CA865B6}" type="sibTrans" cxnId="{32D0E5A3-0F99-4DCC-8FEC-0E7ABF7862B2}">
      <dgm:prSet/>
      <dgm:spPr/>
      <dgm:t>
        <a:bodyPr/>
        <a:lstStyle/>
        <a:p>
          <a:endParaRPr lang="en-US"/>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en-US"/>
        </a:p>
      </dgm:t>
    </dgm:pt>
    <dgm:pt modelId="{C4407577-18A2-46E0-8805-2838042EB67A}" type="pres">
      <dgm:prSet presAssocID="{74EE5CD8-078F-4590-BF9C-A341A294A016}" presName="linNode" presStyleCnt="0"/>
      <dgm:spPr/>
      <dgm:t>
        <a:bodyPr/>
        <a:lstStyle/>
        <a:p>
          <a:endParaRPr lang="en-US"/>
        </a:p>
      </dgm:t>
    </dgm:pt>
    <dgm:pt modelId="{7E429971-BC57-430F-BB25-C0574E5E39E3}" type="pres">
      <dgm:prSet presAssocID="{74EE5CD8-078F-4590-BF9C-A341A294A016}" presName="parentText" presStyleLbl="node1" presStyleIdx="0" presStyleCnt="2" custScaleX="38546" custScaleY="29453" custLinFactX="100000" custLinFactY="-42337" custLinFactNeighborX="134384" custLinFactNeighborY="-100000">
        <dgm:presLayoutVars>
          <dgm:chMax val="1"/>
          <dgm:bulletEnabled val="1"/>
        </dgm:presLayoutVars>
      </dgm:prSet>
      <dgm:spPr>
        <a:prstGeom prst="roundRect">
          <a:avLst/>
        </a:prstGeom>
      </dgm:spPr>
      <dgm:t>
        <a:bodyPr/>
        <a:lstStyle/>
        <a:p>
          <a:endParaRPr lang="en-US"/>
        </a:p>
      </dgm:t>
    </dgm:pt>
    <dgm:pt modelId="{D54B1729-BC98-42C1-9C6C-D65DCBA4358F}" type="pres">
      <dgm:prSet presAssocID="{74EE5CD8-078F-4590-BF9C-A341A294A016}" presName="descendantText" presStyleLbl="alignAccFollowNode1" presStyleIdx="0" presStyleCnt="2" custScaleX="190791" custScaleY="167053" custLinFactX="-6" custLinFactNeighborX="-100000" custLinFactNeighborY="-5417">
        <dgm:presLayoutVars>
          <dgm:bulletEnabled val="1"/>
        </dgm:presLayoutVars>
      </dgm:prSet>
      <dgm:spPr>
        <a:prstGeom prst="rect">
          <a:avLst/>
        </a:prstGeom>
      </dgm:spPr>
      <dgm:t>
        <a:bodyPr/>
        <a:lstStyle/>
        <a:p>
          <a:endParaRPr lang="en-US"/>
        </a:p>
      </dgm:t>
    </dgm:pt>
    <dgm:pt modelId="{AB8574CC-D4F2-4555-AEE3-F4EE58B11D03}" type="pres">
      <dgm:prSet presAssocID="{CF9FB981-E6ED-4440-AC98-4E4E2ABA2C55}" presName="sp" presStyleCnt="0"/>
      <dgm:spPr/>
      <dgm:t>
        <a:bodyPr/>
        <a:lstStyle/>
        <a:p>
          <a:endParaRPr lang="en-US"/>
        </a:p>
      </dgm:t>
    </dgm:pt>
    <dgm:pt modelId="{85B8F607-FDD8-476A-ADBE-E1250824F294}" type="pres">
      <dgm:prSet presAssocID="{AA046201-5C4D-445E-BF0B-5C6D2B0A1945}" presName="linNode" presStyleCnt="0"/>
      <dgm:spPr/>
      <dgm:t>
        <a:bodyPr/>
        <a:lstStyle/>
        <a:p>
          <a:endParaRPr lang="en-US"/>
        </a:p>
      </dgm:t>
    </dgm:pt>
    <dgm:pt modelId="{C04276DC-EE64-470A-B8BC-09067B8045FA}" type="pres">
      <dgm:prSet presAssocID="{AA046201-5C4D-445E-BF0B-5C6D2B0A1945}" presName="parentText" presStyleLbl="node1" presStyleIdx="1" presStyleCnt="2" custScaleX="52624" custScaleY="31630" custLinFactX="106174" custLinFactNeighborX="200000" custLinFactNeighborY="-11550">
        <dgm:presLayoutVars>
          <dgm:chMax val="1"/>
          <dgm:bulletEnabled val="1"/>
        </dgm:presLayoutVars>
      </dgm:prSet>
      <dgm:spPr>
        <a:prstGeom prst="roundRect">
          <a:avLst/>
        </a:prstGeom>
      </dgm:spPr>
      <dgm:t>
        <a:bodyPr/>
        <a:lstStyle/>
        <a:p>
          <a:endParaRPr lang="en-US"/>
        </a:p>
      </dgm:t>
    </dgm:pt>
    <dgm:pt modelId="{B37A5355-225B-4C6F-AED7-6C620F99EECC}" type="pres">
      <dgm:prSet presAssocID="{AA046201-5C4D-445E-BF0B-5C6D2B0A1945}" presName="descendantText" presStyleLbl="alignAccFollowNode1" presStyleIdx="1" presStyleCnt="2" custScaleX="259632" custScaleY="71028" custLinFactX="-6" custLinFactNeighborX="-100000" custLinFactNeighborY="5773">
        <dgm:presLayoutVars>
          <dgm:bulletEnabled val="1"/>
        </dgm:presLayoutVars>
      </dgm:prSet>
      <dgm:spPr>
        <a:prstGeom prst="rect">
          <a:avLst/>
        </a:prstGeom>
      </dgm:spPr>
      <dgm:t>
        <a:bodyPr/>
        <a:lstStyle/>
        <a:p>
          <a:endParaRPr lang="en-US"/>
        </a:p>
      </dgm:t>
    </dgm:pt>
  </dgm:ptLst>
  <dgm:cxnLst>
    <dgm:cxn modelId="{32D0E5A3-0F99-4DCC-8FEC-0E7ABF7862B2}" srcId="{74EE5CD8-078F-4590-BF9C-A341A294A016}" destId="{D83FD0B4-65FE-4493-8A1F-09777EAB79AD}" srcOrd="2" destOrd="0" parTransId="{61C0442E-422B-4A29-9828-A2141A22671D}" sibTransId="{E5A18CF7-A399-4B8C-AF63-602B8CA865B6}"/>
    <dgm:cxn modelId="{5359DECA-1F9C-4710-B5D9-3221689DB561}" type="presOf" srcId="{F6FEADD9-F67D-41F5-BA4C-3C84956E7F46}" destId="{AAE7A1E6-6847-453D-B55B-8A82BF138C1D}" srcOrd="0" destOrd="0" presId="urn:microsoft.com/office/officeart/2005/8/layout/vList5"/>
    <dgm:cxn modelId="{DE13BD46-212E-462D-A8DC-434261E02851}" type="presOf" srcId="{8B1CEADF-66E7-4C8B-A5EB-BD5C9A7E04DD}" destId="{D54B1729-BC98-42C1-9C6C-D65DCBA4358F}" srcOrd="0" destOrd="1"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5057C769-8E0F-4D72-80C4-860841A8917C}" type="presOf" srcId="{C59269D0-92A5-481C-BA64-727AFB0DD545}" destId="{B37A5355-225B-4C6F-AED7-6C620F99EECC}" srcOrd="0" destOrd="0" presId="urn:microsoft.com/office/officeart/2005/8/layout/vList5"/>
    <dgm:cxn modelId="{9071FB3B-D26B-4384-BD1A-80C12C62D02C}" srcId="{AA046201-5C4D-445E-BF0B-5C6D2B0A1945}" destId="{C59269D0-92A5-481C-BA64-727AFB0DD545}" srcOrd="0" destOrd="0" parTransId="{312CC84D-092F-422A-AA24-A4619DBBB7BE}" sibTransId="{266DE8E8-1339-41C4-B9A7-6148496C7FA9}"/>
    <dgm:cxn modelId="{B8AF1086-D7BE-446F-9133-738B599E9A7D}" srcId="{F6FEADD9-F67D-41F5-BA4C-3C84956E7F46}" destId="{AA046201-5C4D-445E-BF0B-5C6D2B0A1945}" srcOrd="1" destOrd="0" parTransId="{FE92FC33-5E0F-4302-9E80-A69E8ACDDE56}" sibTransId="{40767EFF-7D52-4469-ACEE-7D28E67337E2}"/>
    <dgm:cxn modelId="{07E7CAF5-140C-4038-BAB4-6325BC451B12}" srcId="{74EE5CD8-078F-4590-BF9C-A341A294A016}" destId="{8B1CEADF-66E7-4C8B-A5EB-BD5C9A7E04DD}" srcOrd="1" destOrd="0" parTransId="{D60C5DF8-AC4D-4820-9C40-F1F16D646B39}" sibTransId="{1E311581-9E7C-4A45-B224-0ABB1FB48555}"/>
    <dgm:cxn modelId="{3775157F-16A0-4235-B915-C5AA969D2B00}" type="presOf" srcId="{D83FD0B4-65FE-4493-8A1F-09777EAB79AD}" destId="{D54B1729-BC98-42C1-9C6C-D65DCBA4358F}" srcOrd="0" destOrd="2" presId="urn:microsoft.com/office/officeart/2005/8/layout/vList5"/>
    <dgm:cxn modelId="{68C33FA2-A989-41E5-B972-05126311D01F}" srcId="{74EE5CD8-078F-4590-BF9C-A341A294A016}" destId="{D8C5BE56-450F-4803-B91A-34839A9A53D9}" srcOrd="0" destOrd="0" parTransId="{54F3A5ED-0809-47B5-9E3D-4FDE8473D8E1}" sibTransId="{E525FD7E-3EBE-46CF-9F94-C7A533377715}"/>
    <dgm:cxn modelId="{8E94538C-7959-4AAC-987F-7E076D807DB0}" type="presOf" srcId="{AA046201-5C4D-445E-BF0B-5C6D2B0A1945}" destId="{C04276DC-EE64-470A-B8BC-09067B8045FA}" srcOrd="0" destOrd="0" presId="urn:microsoft.com/office/officeart/2005/8/layout/vList5"/>
    <dgm:cxn modelId="{21FB516A-C9F9-4F91-9B29-22CED53202EF}" type="presOf" srcId="{D8C5BE56-450F-4803-B91A-34839A9A53D9}" destId="{D54B1729-BC98-42C1-9C6C-D65DCBA4358F}" srcOrd="0" destOrd="0" presId="urn:microsoft.com/office/officeart/2005/8/layout/vList5"/>
    <dgm:cxn modelId="{A3C4333E-23BC-48B3-AE74-D7AF5351E55A}" type="presOf" srcId="{74EE5CD8-078F-4590-BF9C-A341A294A016}" destId="{7E429971-BC57-430F-BB25-C0574E5E39E3}" srcOrd="0" destOrd="0" presId="urn:microsoft.com/office/officeart/2005/8/layout/vList5"/>
    <dgm:cxn modelId="{4838FD3A-6074-4005-91DC-CB513AB94239}" type="presParOf" srcId="{AAE7A1E6-6847-453D-B55B-8A82BF138C1D}" destId="{C4407577-18A2-46E0-8805-2838042EB67A}" srcOrd="0" destOrd="0" presId="urn:microsoft.com/office/officeart/2005/8/layout/vList5"/>
    <dgm:cxn modelId="{D9199617-A504-46A1-8E51-C130C097A603}" type="presParOf" srcId="{C4407577-18A2-46E0-8805-2838042EB67A}" destId="{7E429971-BC57-430F-BB25-C0574E5E39E3}" srcOrd="0" destOrd="0" presId="urn:microsoft.com/office/officeart/2005/8/layout/vList5"/>
    <dgm:cxn modelId="{F6AD60E2-4695-4277-BF87-25AFAA5B816F}" type="presParOf" srcId="{C4407577-18A2-46E0-8805-2838042EB67A}" destId="{D54B1729-BC98-42C1-9C6C-D65DCBA4358F}" srcOrd="1" destOrd="0" presId="urn:microsoft.com/office/officeart/2005/8/layout/vList5"/>
    <dgm:cxn modelId="{EE9E301C-8BA4-45F9-BF58-C88ABAE01214}" type="presParOf" srcId="{AAE7A1E6-6847-453D-B55B-8A82BF138C1D}" destId="{AB8574CC-D4F2-4555-AEE3-F4EE58B11D03}" srcOrd="1" destOrd="0" presId="urn:microsoft.com/office/officeart/2005/8/layout/vList5"/>
    <dgm:cxn modelId="{7D122440-E5F3-4F23-8DC9-1E9ED6540423}" type="presParOf" srcId="{AAE7A1E6-6847-453D-B55B-8A82BF138C1D}" destId="{85B8F607-FDD8-476A-ADBE-E1250824F294}" srcOrd="2" destOrd="0" presId="urn:microsoft.com/office/officeart/2005/8/layout/vList5"/>
    <dgm:cxn modelId="{E703AAC8-DD1B-41FD-BD50-A18F095FAC86}" type="presParOf" srcId="{85B8F607-FDD8-476A-ADBE-E1250824F294}" destId="{C04276DC-EE64-470A-B8BC-09067B8045FA}" srcOrd="0" destOrd="0" presId="urn:microsoft.com/office/officeart/2005/8/layout/vList5"/>
    <dgm:cxn modelId="{C61FFD47-BA02-41C9-A9A3-FFF6469CF90D}" type="presParOf" srcId="{85B8F607-FDD8-476A-ADBE-E1250824F294}" destId="{B37A5355-225B-4C6F-AED7-6C620F99EEC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dgm:t>
        <a:bodyPr/>
        <a:lstStyle/>
        <a:p>
          <a:pPr rtl="1"/>
          <a:r>
            <a:rPr lang="fa-IR" sz="2000" dirty="0" smtClean="0">
              <a:cs typeface="B Titr" panose="00000700000000000000" pitchFamily="2" charset="-78"/>
            </a:rPr>
            <a:t>ماده4</a:t>
          </a:r>
          <a:endParaRPr lang="en-US" sz="2000" dirty="0">
            <a:cs typeface="B Titr" panose="00000700000000000000" pitchFamily="2" charset="-78"/>
          </a:endParaRPr>
        </a:p>
      </dgm:t>
    </dgm:pt>
    <dgm:pt modelId="{BB568D76-3363-43D3-B00C-3359A643216C}" type="parTrans" cxnId="{F40F9561-0D4C-44CF-91EF-A92B1DBDE44B}">
      <dgm:prSet/>
      <dgm:spPr/>
      <dgm:t>
        <a:bodyPr/>
        <a:lstStyle/>
        <a:p>
          <a:endParaRPr lang="en-US" sz="3200"/>
        </a:p>
      </dgm:t>
    </dgm:pt>
    <dgm:pt modelId="{CF9FB981-E6ED-4440-AC98-4E4E2ABA2C55}" type="sibTrans" cxnId="{F40F9561-0D4C-44CF-91EF-A92B1DBDE44B}">
      <dgm:prSet/>
      <dgm:spPr/>
      <dgm:t>
        <a:bodyPr/>
        <a:lstStyle/>
        <a:p>
          <a:endParaRPr lang="en-US" sz="3200"/>
        </a:p>
      </dgm:t>
    </dgm:pt>
    <dgm:pt modelId="{D8C5BE56-450F-4803-B91A-34839A9A53D9}">
      <dgm:prSet phldrT="[Text]" custT="1"/>
      <dgm:spPr/>
      <dgm:t>
        <a:bodyPr/>
        <a:lstStyle/>
        <a:p>
          <a:pPr marL="0" indent="-280988" rtl="1">
            <a:lnSpc>
              <a:spcPct val="100000"/>
            </a:lnSpc>
            <a:spcAft>
              <a:spcPts val="0"/>
            </a:spcAft>
          </a:pPr>
          <a:endParaRPr lang="en-US" sz="2000" dirty="0">
            <a:effectLst>
              <a:outerShdw blurRad="38100" dist="38100" dir="2700000" algn="tl">
                <a:srgbClr val="000000">
                  <a:alpha val="43137"/>
                </a:srgbClr>
              </a:outerShdw>
            </a:effectLst>
            <a:cs typeface="B Titr" panose="00000700000000000000" pitchFamily="2" charset="-78"/>
          </a:endParaRPr>
        </a:p>
      </dgm:t>
    </dgm:pt>
    <dgm:pt modelId="{54F3A5ED-0809-47B5-9E3D-4FDE8473D8E1}" type="parTrans" cxnId="{68C33FA2-A989-41E5-B972-05126311D01F}">
      <dgm:prSet/>
      <dgm:spPr/>
      <dgm:t>
        <a:bodyPr/>
        <a:lstStyle/>
        <a:p>
          <a:endParaRPr lang="en-US"/>
        </a:p>
      </dgm:t>
    </dgm:pt>
    <dgm:pt modelId="{E525FD7E-3EBE-46CF-9F94-C7A533377715}" type="sibTrans" cxnId="{68C33FA2-A989-41E5-B972-05126311D01F}">
      <dgm:prSet/>
      <dgm:spPr/>
      <dgm:t>
        <a:bodyPr/>
        <a:lstStyle/>
        <a:p>
          <a:endParaRPr lang="en-US"/>
        </a:p>
      </dgm:t>
    </dgm:pt>
    <dgm:pt modelId="{8B1CEADF-66E7-4C8B-A5EB-BD5C9A7E04DD}">
      <dgm:prSet custT="1"/>
      <dgm:spPr/>
      <dgm:t>
        <a:bodyPr/>
        <a:lstStyle/>
        <a:p>
          <a:pPr marL="0" rtl="1">
            <a:lnSpc>
              <a:spcPct val="100000"/>
            </a:lnSpc>
            <a:spcAft>
              <a:spcPts val="0"/>
            </a:spcAft>
          </a:pPr>
          <a:r>
            <a:rPr lang="ar-SA" sz="2000" dirty="0" smtClean="0">
              <a:effectLst>
                <a:outerShdw blurRad="38100" dist="38100" dir="2700000" algn="tl">
                  <a:srgbClr val="000000">
                    <a:alpha val="43137"/>
                  </a:srgbClr>
                </a:outerShdw>
              </a:effectLst>
              <a:cs typeface="B Titr" panose="00000700000000000000" pitchFamily="2" charset="-78"/>
            </a:rPr>
            <a:t>تمامی اشخاص حقیقی و حقوقی اعم از دفاتر اسناد رسمی، ادارات و اجراهای ثبت اسناد، نیروی انتظامی و کلیه نهادها و دستگاههای دولتی و غیردولتی و اشخاصی که شمول قانون نسبت به آنها مستلزم ذکر یاتصریح نام است مکلفند مفاد اجراییه‌ها و بازداشتنامه‌های صادره از طرف اجرای اسناد بانک و لوازم اجرایی آنها را مطابق این قانون و آیین‌نامه اجرای مفاد اسناد لازم الاجرای بانکها و طرز رسیدگی به شکایت از عملیات اجرایی در بانکداری راستین به اجرا گذراند.</a:t>
          </a:r>
          <a:endParaRPr lang="en-US" sz="2000" dirty="0">
            <a:effectLst>
              <a:outerShdw blurRad="38100" dist="38100" dir="2700000" algn="tl">
                <a:srgbClr val="000000">
                  <a:alpha val="43137"/>
                </a:srgbClr>
              </a:outerShdw>
            </a:effectLst>
            <a:cs typeface="B Titr" panose="00000700000000000000" pitchFamily="2" charset="-78"/>
          </a:endParaRPr>
        </a:p>
      </dgm:t>
    </dgm:pt>
    <dgm:pt modelId="{D60C5DF8-AC4D-4820-9C40-F1F16D646B39}" type="parTrans" cxnId="{07E7CAF5-140C-4038-BAB4-6325BC451B12}">
      <dgm:prSet/>
      <dgm:spPr/>
      <dgm:t>
        <a:bodyPr/>
        <a:lstStyle/>
        <a:p>
          <a:endParaRPr lang="en-US"/>
        </a:p>
      </dgm:t>
    </dgm:pt>
    <dgm:pt modelId="{1E311581-9E7C-4A45-B224-0ABB1FB48555}" type="sibTrans" cxnId="{07E7CAF5-140C-4038-BAB4-6325BC451B12}">
      <dgm:prSet/>
      <dgm:spPr/>
      <dgm:t>
        <a:bodyPr/>
        <a:lstStyle/>
        <a:p>
          <a:endParaRPr lang="en-US"/>
        </a:p>
      </dgm:t>
    </dgm:pt>
    <dgm:pt modelId="{D83FD0B4-65FE-4493-8A1F-09777EAB79AD}">
      <dgm:prSet custT="1"/>
      <dgm:spPr/>
      <dgm:t>
        <a:bodyPr/>
        <a:lstStyle/>
        <a:p>
          <a:pPr marL="0" rtl="1">
            <a:lnSpc>
              <a:spcPct val="100000"/>
            </a:lnSpc>
            <a:spcAft>
              <a:spcPts val="0"/>
            </a:spcAft>
          </a:pPr>
          <a:endParaRPr lang="en-US" sz="2000" dirty="0">
            <a:effectLst>
              <a:outerShdw blurRad="38100" dist="38100" dir="2700000" algn="tl">
                <a:srgbClr val="000000">
                  <a:alpha val="43137"/>
                </a:srgbClr>
              </a:outerShdw>
            </a:effectLst>
            <a:cs typeface="B Titr" panose="00000700000000000000" pitchFamily="2" charset="-78"/>
          </a:endParaRPr>
        </a:p>
      </dgm:t>
    </dgm:pt>
    <dgm:pt modelId="{61C0442E-422B-4A29-9828-A2141A22671D}" type="parTrans" cxnId="{32D0E5A3-0F99-4DCC-8FEC-0E7ABF7862B2}">
      <dgm:prSet/>
      <dgm:spPr/>
      <dgm:t>
        <a:bodyPr/>
        <a:lstStyle/>
        <a:p>
          <a:endParaRPr lang="en-US"/>
        </a:p>
      </dgm:t>
    </dgm:pt>
    <dgm:pt modelId="{E5A18CF7-A399-4B8C-AF63-602B8CA865B6}" type="sibTrans" cxnId="{32D0E5A3-0F99-4DCC-8FEC-0E7ABF7862B2}">
      <dgm:prSet/>
      <dgm:spPr/>
      <dgm:t>
        <a:bodyPr/>
        <a:lstStyle/>
        <a:p>
          <a:endParaRPr lang="en-US"/>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en-US"/>
        </a:p>
      </dgm:t>
    </dgm:pt>
    <dgm:pt modelId="{C4407577-18A2-46E0-8805-2838042EB67A}" type="pres">
      <dgm:prSet presAssocID="{74EE5CD8-078F-4590-BF9C-A341A294A016}" presName="linNode" presStyleCnt="0"/>
      <dgm:spPr/>
      <dgm:t>
        <a:bodyPr/>
        <a:lstStyle/>
        <a:p>
          <a:endParaRPr lang="en-US"/>
        </a:p>
      </dgm:t>
    </dgm:pt>
    <dgm:pt modelId="{7E429971-BC57-430F-BB25-C0574E5E39E3}" type="pres">
      <dgm:prSet presAssocID="{74EE5CD8-078F-4590-BF9C-A341A294A016}" presName="parentText" presStyleLbl="node1" presStyleIdx="0" presStyleCnt="1" custScaleX="38546" custScaleY="18032" custLinFactX="100000" custLinFactY="-42337" custLinFactNeighborX="134384" custLinFactNeighborY="-100000">
        <dgm:presLayoutVars>
          <dgm:chMax val="1"/>
          <dgm:bulletEnabled val="1"/>
        </dgm:presLayoutVars>
      </dgm:prSet>
      <dgm:spPr>
        <a:prstGeom prst="roundRect">
          <a:avLst/>
        </a:prstGeom>
      </dgm:spPr>
      <dgm:t>
        <a:bodyPr/>
        <a:lstStyle/>
        <a:p>
          <a:endParaRPr lang="en-US"/>
        </a:p>
      </dgm:t>
    </dgm:pt>
    <dgm:pt modelId="{D54B1729-BC98-42C1-9C6C-D65DCBA4358F}" type="pres">
      <dgm:prSet presAssocID="{74EE5CD8-078F-4590-BF9C-A341A294A016}" presName="descendantText" presStyleLbl="alignAccFollowNode1" presStyleIdx="0" presStyleCnt="1" custScaleX="190791" custScaleY="63410" custLinFactNeighborX="-42085" custLinFactNeighborY="-30856">
        <dgm:presLayoutVars>
          <dgm:bulletEnabled val="1"/>
        </dgm:presLayoutVars>
      </dgm:prSet>
      <dgm:spPr>
        <a:prstGeom prst="rect">
          <a:avLst/>
        </a:prstGeom>
      </dgm:spPr>
      <dgm:t>
        <a:bodyPr/>
        <a:lstStyle/>
        <a:p>
          <a:endParaRPr lang="en-US"/>
        </a:p>
      </dgm:t>
    </dgm:pt>
  </dgm:ptLst>
  <dgm:cxnLst>
    <dgm:cxn modelId="{960E40A1-0260-4C70-AFDF-6EAA8588A725}" type="presOf" srcId="{74EE5CD8-078F-4590-BF9C-A341A294A016}" destId="{7E429971-BC57-430F-BB25-C0574E5E39E3}"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E412EA22-CCD6-46FD-8F79-E8CAD15D67DA}" type="presOf" srcId="{F6FEADD9-F67D-41F5-BA4C-3C84956E7F46}" destId="{AAE7A1E6-6847-453D-B55B-8A82BF138C1D}" srcOrd="0" destOrd="0" presId="urn:microsoft.com/office/officeart/2005/8/layout/vList5"/>
    <dgm:cxn modelId="{07E7CAF5-140C-4038-BAB4-6325BC451B12}" srcId="{74EE5CD8-078F-4590-BF9C-A341A294A016}" destId="{8B1CEADF-66E7-4C8B-A5EB-BD5C9A7E04DD}" srcOrd="1" destOrd="0" parTransId="{D60C5DF8-AC4D-4820-9C40-F1F16D646B39}" sibTransId="{1E311581-9E7C-4A45-B224-0ABB1FB48555}"/>
    <dgm:cxn modelId="{A68B738F-A9CB-4CE1-B396-F6558C8599C1}" type="presOf" srcId="{8B1CEADF-66E7-4C8B-A5EB-BD5C9A7E04DD}" destId="{D54B1729-BC98-42C1-9C6C-D65DCBA4358F}" srcOrd="0" destOrd="1" presId="urn:microsoft.com/office/officeart/2005/8/layout/vList5"/>
    <dgm:cxn modelId="{7EAEB58F-20B6-4EAD-9F76-1DD5C974EB42}" type="presOf" srcId="{D83FD0B4-65FE-4493-8A1F-09777EAB79AD}" destId="{D54B1729-BC98-42C1-9C6C-D65DCBA4358F}" srcOrd="0" destOrd="2" presId="urn:microsoft.com/office/officeart/2005/8/layout/vList5"/>
    <dgm:cxn modelId="{32D0E5A3-0F99-4DCC-8FEC-0E7ABF7862B2}" srcId="{74EE5CD8-078F-4590-BF9C-A341A294A016}" destId="{D83FD0B4-65FE-4493-8A1F-09777EAB79AD}" srcOrd="2" destOrd="0" parTransId="{61C0442E-422B-4A29-9828-A2141A22671D}" sibTransId="{E5A18CF7-A399-4B8C-AF63-602B8CA865B6}"/>
    <dgm:cxn modelId="{D5D99A48-6B7D-4122-8C04-A2AC672DA2B6}" type="presOf" srcId="{D8C5BE56-450F-4803-B91A-34839A9A53D9}" destId="{D54B1729-BC98-42C1-9C6C-D65DCBA4358F}" srcOrd="0" destOrd="0" presId="urn:microsoft.com/office/officeart/2005/8/layout/vList5"/>
    <dgm:cxn modelId="{68C33FA2-A989-41E5-B972-05126311D01F}" srcId="{74EE5CD8-078F-4590-BF9C-A341A294A016}" destId="{D8C5BE56-450F-4803-B91A-34839A9A53D9}" srcOrd="0" destOrd="0" parTransId="{54F3A5ED-0809-47B5-9E3D-4FDE8473D8E1}" sibTransId="{E525FD7E-3EBE-46CF-9F94-C7A533377715}"/>
    <dgm:cxn modelId="{41587062-CED9-447E-9ABA-5614CA6FF1EA}" type="presParOf" srcId="{AAE7A1E6-6847-453D-B55B-8A82BF138C1D}" destId="{C4407577-18A2-46E0-8805-2838042EB67A}" srcOrd="0" destOrd="0" presId="urn:microsoft.com/office/officeart/2005/8/layout/vList5"/>
    <dgm:cxn modelId="{B4B2CB25-9B3C-4BF0-9952-D8658B9D275F}" type="presParOf" srcId="{C4407577-18A2-46E0-8805-2838042EB67A}" destId="{7E429971-BC57-430F-BB25-C0574E5E39E3}" srcOrd="0" destOrd="0" presId="urn:microsoft.com/office/officeart/2005/8/layout/vList5"/>
    <dgm:cxn modelId="{B9755B66-117A-43B6-86AD-30F344B975DD}" type="presParOf" srcId="{C4407577-18A2-46E0-8805-2838042EB67A}" destId="{D54B1729-BC98-42C1-9C6C-D65DCBA4358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dgm:t>
        <a:bodyPr/>
        <a:lstStyle/>
        <a:p>
          <a:pPr rtl="1"/>
          <a:r>
            <a:rPr lang="fa-IR" sz="2000" dirty="0" smtClean="0">
              <a:cs typeface="B Titr" panose="00000700000000000000" pitchFamily="2" charset="-78"/>
            </a:rPr>
            <a:t>ماده5</a:t>
          </a:r>
          <a:endParaRPr lang="en-US" sz="2000" dirty="0">
            <a:cs typeface="B Titr" panose="00000700000000000000" pitchFamily="2" charset="-78"/>
          </a:endParaRPr>
        </a:p>
      </dgm:t>
    </dgm:pt>
    <dgm:pt modelId="{BB568D76-3363-43D3-B00C-3359A643216C}" type="parTrans" cxnId="{F40F9561-0D4C-44CF-91EF-A92B1DBDE44B}">
      <dgm:prSet/>
      <dgm:spPr/>
      <dgm:t>
        <a:bodyPr/>
        <a:lstStyle/>
        <a:p>
          <a:endParaRPr lang="en-US" sz="3200"/>
        </a:p>
      </dgm:t>
    </dgm:pt>
    <dgm:pt modelId="{CF9FB981-E6ED-4440-AC98-4E4E2ABA2C55}" type="sibTrans" cxnId="{F40F9561-0D4C-44CF-91EF-A92B1DBDE44B}">
      <dgm:prSet/>
      <dgm:spPr/>
      <dgm:t>
        <a:bodyPr/>
        <a:lstStyle/>
        <a:p>
          <a:endParaRPr lang="en-US" sz="3200"/>
        </a:p>
      </dgm:t>
    </dgm:pt>
    <dgm:pt modelId="{AA046201-5C4D-445E-BF0B-5C6D2B0A1945}">
      <dgm:prSet phldrT="[Text]" custT="1"/>
      <dgm:spPr/>
      <dgm:t>
        <a:bodyPr/>
        <a:lstStyle/>
        <a:p>
          <a:r>
            <a:rPr lang="fa-IR" sz="2000" dirty="0" smtClean="0">
              <a:cs typeface="B Titr" panose="00000700000000000000" pitchFamily="2" charset="-78"/>
            </a:rPr>
            <a:t>تبصره</a:t>
          </a:r>
          <a:endParaRPr lang="en-US" sz="2000" dirty="0"/>
        </a:p>
      </dgm:t>
    </dgm:pt>
    <dgm:pt modelId="{FE92FC33-5E0F-4302-9E80-A69E8ACDDE56}" type="parTrans" cxnId="{B8AF1086-D7BE-446F-9133-738B599E9A7D}">
      <dgm:prSet/>
      <dgm:spPr/>
      <dgm:t>
        <a:bodyPr/>
        <a:lstStyle/>
        <a:p>
          <a:endParaRPr lang="en-US" sz="3200"/>
        </a:p>
      </dgm:t>
    </dgm:pt>
    <dgm:pt modelId="{40767EFF-7D52-4469-ACEE-7D28E67337E2}" type="sibTrans" cxnId="{B8AF1086-D7BE-446F-9133-738B599E9A7D}">
      <dgm:prSet/>
      <dgm:spPr/>
      <dgm:t>
        <a:bodyPr/>
        <a:lstStyle/>
        <a:p>
          <a:endParaRPr lang="en-US" sz="3200"/>
        </a:p>
      </dgm:t>
    </dgm:pt>
    <dgm:pt modelId="{C59269D0-92A5-481C-BA64-727AFB0DD545}">
      <dgm:prSet phldrT="[Text]" custT="1"/>
      <dgm:spPr/>
      <dgm:t>
        <a:bodyPr/>
        <a:lstStyle/>
        <a:p>
          <a:pPr rtl="1"/>
          <a:r>
            <a:rPr lang="ar-SA" sz="1800" dirty="0" smtClean="0">
              <a:effectLst>
                <a:outerShdw blurRad="38100" dist="38100" dir="2700000" algn="tl">
                  <a:srgbClr val="000000">
                    <a:alpha val="43137"/>
                  </a:srgbClr>
                </a:outerShdw>
              </a:effectLst>
              <a:cs typeface="B Titr" panose="00000700000000000000" pitchFamily="2" charset="-78"/>
            </a:rPr>
            <a:t>در مورد بانکهای غیردولتی نماینده مطلع مذکور در این ماده به درخواست بانک عامل و از میان کارکنان صلاحیتدار یکی از بانکهای دولتی و توسط هیأت مدیره بانک اخیر انتخاب و معرفی می‌شود.</a:t>
          </a:r>
          <a:endParaRPr lang="en-US" sz="1800" dirty="0">
            <a:effectLst>
              <a:outerShdw blurRad="38100" dist="38100" dir="2700000" algn="tl">
                <a:srgbClr val="000000">
                  <a:alpha val="43137"/>
                </a:srgbClr>
              </a:outerShdw>
            </a:effectLst>
            <a:cs typeface="B Titr" panose="00000700000000000000" pitchFamily="2" charset="-78"/>
          </a:endParaRPr>
        </a:p>
      </dgm:t>
    </dgm:pt>
    <dgm:pt modelId="{312CC84D-092F-422A-AA24-A4619DBBB7BE}" type="parTrans" cxnId="{9071FB3B-D26B-4384-BD1A-80C12C62D02C}">
      <dgm:prSet/>
      <dgm:spPr/>
      <dgm:t>
        <a:bodyPr/>
        <a:lstStyle/>
        <a:p>
          <a:endParaRPr lang="en-US" sz="3200"/>
        </a:p>
      </dgm:t>
    </dgm:pt>
    <dgm:pt modelId="{266DE8E8-1339-41C4-B9A7-6148496C7FA9}" type="sibTrans" cxnId="{9071FB3B-D26B-4384-BD1A-80C12C62D02C}">
      <dgm:prSet/>
      <dgm:spPr/>
      <dgm:t>
        <a:bodyPr/>
        <a:lstStyle/>
        <a:p>
          <a:endParaRPr lang="en-US" sz="3200"/>
        </a:p>
      </dgm:t>
    </dgm:pt>
    <dgm:pt modelId="{D8C5BE56-450F-4803-B91A-34839A9A53D9}">
      <dgm:prSet phldrT="[Text]" custT="1"/>
      <dgm:spPr/>
      <dgm:t>
        <a:bodyPr/>
        <a:lstStyle/>
        <a:p>
          <a:pPr marL="0" indent="-280988" rtl="1">
            <a:lnSpc>
              <a:spcPct val="100000"/>
            </a:lnSpc>
            <a:spcAft>
              <a:spcPts val="0"/>
            </a:spcAft>
          </a:pPr>
          <a:endParaRPr lang="en-US" sz="2000" dirty="0">
            <a:effectLst>
              <a:outerShdw blurRad="38100" dist="38100" dir="2700000" algn="tl">
                <a:srgbClr val="000000">
                  <a:alpha val="43137"/>
                </a:srgbClr>
              </a:outerShdw>
            </a:effectLst>
            <a:cs typeface="B Titr" panose="00000700000000000000" pitchFamily="2" charset="-78"/>
          </a:endParaRPr>
        </a:p>
      </dgm:t>
    </dgm:pt>
    <dgm:pt modelId="{54F3A5ED-0809-47B5-9E3D-4FDE8473D8E1}" type="parTrans" cxnId="{68C33FA2-A989-41E5-B972-05126311D01F}">
      <dgm:prSet/>
      <dgm:spPr/>
      <dgm:t>
        <a:bodyPr/>
        <a:lstStyle/>
        <a:p>
          <a:endParaRPr lang="en-US"/>
        </a:p>
      </dgm:t>
    </dgm:pt>
    <dgm:pt modelId="{E525FD7E-3EBE-46CF-9F94-C7A533377715}" type="sibTrans" cxnId="{68C33FA2-A989-41E5-B972-05126311D01F}">
      <dgm:prSet/>
      <dgm:spPr/>
      <dgm:t>
        <a:bodyPr/>
        <a:lstStyle/>
        <a:p>
          <a:endParaRPr lang="en-US"/>
        </a:p>
      </dgm:t>
    </dgm:pt>
    <dgm:pt modelId="{8B1CEADF-66E7-4C8B-A5EB-BD5C9A7E04DD}">
      <dgm:prSet custT="1"/>
      <dgm:spPr/>
      <dgm:t>
        <a:bodyPr/>
        <a:lstStyle/>
        <a:p>
          <a:pPr marL="0" rtl="1">
            <a:lnSpc>
              <a:spcPct val="100000"/>
            </a:lnSpc>
            <a:spcAft>
              <a:spcPts val="0"/>
            </a:spcAft>
          </a:pPr>
          <a:r>
            <a:rPr lang="ar-SA" sz="2000" dirty="0" smtClean="0">
              <a:effectLst>
                <a:outerShdw blurRad="38100" dist="38100" dir="2700000" algn="tl">
                  <a:srgbClr val="000000">
                    <a:alpha val="43137"/>
                  </a:srgbClr>
                </a:outerShdw>
              </a:effectLst>
              <a:cs typeface="B Titr" panose="00000700000000000000" pitchFamily="2" charset="-78"/>
            </a:rPr>
            <a:t>برای رسیدگی شکلی و ماهوی به تمامی شکایات ناشی از عملیات اجرایی، در هر بانک کمیسیونی تحت عنوان «کمیسیون بدوی رسیدگی به شکایت از عملیات اجرایی» مشتمل بر سه عضو اصلی مرکب از یک نفر قاضی دادگستری به انتصاب رئیس کل دادگستری استان، یک نفر کارشناس مجرب در امور مرتبط به انتصاب رئیس کل ثبت اسناد و املاک استان، یک نفر نماینده مطلع بانک عامل به انتصاب هیأت مدیره و سه عضو علی البدل که عنوان و نحوه انتصاب آنان همانند اعضای اصلی خواهد بود تشکیل می‌گردد.</a:t>
          </a:r>
          <a:endParaRPr lang="en-US" sz="2000" dirty="0">
            <a:effectLst>
              <a:outerShdw blurRad="38100" dist="38100" dir="2700000" algn="tl">
                <a:srgbClr val="000000">
                  <a:alpha val="43137"/>
                </a:srgbClr>
              </a:outerShdw>
            </a:effectLst>
            <a:cs typeface="B Titr" panose="00000700000000000000" pitchFamily="2" charset="-78"/>
          </a:endParaRPr>
        </a:p>
      </dgm:t>
    </dgm:pt>
    <dgm:pt modelId="{D60C5DF8-AC4D-4820-9C40-F1F16D646B39}" type="parTrans" cxnId="{07E7CAF5-140C-4038-BAB4-6325BC451B12}">
      <dgm:prSet/>
      <dgm:spPr/>
      <dgm:t>
        <a:bodyPr/>
        <a:lstStyle/>
        <a:p>
          <a:endParaRPr lang="en-US"/>
        </a:p>
      </dgm:t>
    </dgm:pt>
    <dgm:pt modelId="{1E311581-9E7C-4A45-B224-0ABB1FB48555}" type="sibTrans" cxnId="{07E7CAF5-140C-4038-BAB4-6325BC451B12}">
      <dgm:prSet/>
      <dgm:spPr/>
      <dgm:t>
        <a:bodyPr/>
        <a:lstStyle/>
        <a:p>
          <a:endParaRPr lang="en-US"/>
        </a:p>
      </dgm:t>
    </dgm:pt>
    <dgm:pt modelId="{D83FD0B4-65FE-4493-8A1F-09777EAB79AD}">
      <dgm:prSet custT="1"/>
      <dgm:spPr/>
      <dgm:t>
        <a:bodyPr/>
        <a:lstStyle/>
        <a:p>
          <a:pPr marL="0" rtl="1">
            <a:lnSpc>
              <a:spcPct val="100000"/>
            </a:lnSpc>
            <a:spcAft>
              <a:spcPts val="0"/>
            </a:spcAft>
          </a:pPr>
          <a:endParaRPr lang="en-US" sz="2000" dirty="0">
            <a:effectLst>
              <a:outerShdw blurRad="38100" dist="38100" dir="2700000" algn="tl">
                <a:srgbClr val="000000">
                  <a:alpha val="43137"/>
                </a:srgbClr>
              </a:outerShdw>
            </a:effectLst>
            <a:cs typeface="B Titr" panose="00000700000000000000" pitchFamily="2" charset="-78"/>
          </a:endParaRPr>
        </a:p>
      </dgm:t>
    </dgm:pt>
    <dgm:pt modelId="{61C0442E-422B-4A29-9828-A2141A22671D}" type="parTrans" cxnId="{32D0E5A3-0F99-4DCC-8FEC-0E7ABF7862B2}">
      <dgm:prSet/>
      <dgm:spPr/>
      <dgm:t>
        <a:bodyPr/>
        <a:lstStyle/>
        <a:p>
          <a:endParaRPr lang="en-US"/>
        </a:p>
      </dgm:t>
    </dgm:pt>
    <dgm:pt modelId="{E5A18CF7-A399-4B8C-AF63-602B8CA865B6}" type="sibTrans" cxnId="{32D0E5A3-0F99-4DCC-8FEC-0E7ABF7862B2}">
      <dgm:prSet/>
      <dgm:spPr/>
      <dgm:t>
        <a:bodyPr/>
        <a:lstStyle/>
        <a:p>
          <a:endParaRPr lang="en-US"/>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en-US"/>
        </a:p>
      </dgm:t>
    </dgm:pt>
    <dgm:pt modelId="{C4407577-18A2-46E0-8805-2838042EB67A}" type="pres">
      <dgm:prSet presAssocID="{74EE5CD8-078F-4590-BF9C-A341A294A016}" presName="linNode" presStyleCnt="0"/>
      <dgm:spPr/>
      <dgm:t>
        <a:bodyPr/>
        <a:lstStyle/>
        <a:p>
          <a:endParaRPr lang="en-US"/>
        </a:p>
      </dgm:t>
    </dgm:pt>
    <dgm:pt modelId="{7E429971-BC57-430F-BB25-C0574E5E39E3}" type="pres">
      <dgm:prSet presAssocID="{74EE5CD8-078F-4590-BF9C-A341A294A016}" presName="parentText" presStyleLbl="node1" presStyleIdx="0" presStyleCnt="2" custScaleX="38546" custScaleY="13115" custLinFactX="100000" custLinFactNeighborX="134384" custLinFactNeighborY="-26326">
        <dgm:presLayoutVars>
          <dgm:chMax val="1"/>
          <dgm:bulletEnabled val="1"/>
        </dgm:presLayoutVars>
      </dgm:prSet>
      <dgm:spPr>
        <a:prstGeom prst="roundRect">
          <a:avLst/>
        </a:prstGeom>
      </dgm:spPr>
      <dgm:t>
        <a:bodyPr/>
        <a:lstStyle/>
        <a:p>
          <a:endParaRPr lang="en-US"/>
        </a:p>
      </dgm:t>
    </dgm:pt>
    <dgm:pt modelId="{D54B1729-BC98-42C1-9C6C-D65DCBA4358F}" type="pres">
      <dgm:prSet presAssocID="{74EE5CD8-078F-4590-BF9C-A341A294A016}" presName="descendantText" presStyleLbl="alignAccFollowNode1" presStyleIdx="0" presStyleCnt="2" custScaleX="190791" custScaleY="68125" custLinFactX="-6" custLinFactNeighborX="-100000" custLinFactNeighborY="-5417">
        <dgm:presLayoutVars>
          <dgm:bulletEnabled val="1"/>
        </dgm:presLayoutVars>
      </dgm:prSet>
      <dgm:spPr>
        <a:prstGeom prst="rect">
          <a:avLst/>
        </a:prstGeom>
      </dgm:spPr>
      <dgm:t>
        <a:bodyPr/>
        <a:lstStyle/>
        <a:p>
          <a:endParaRPr lang="en-US"/>
        </a:p>
      </dgm:t>
    </dgm:pt>
    <dgm:pt modelId="{AB8574CC-D4F2-4555-AEE3-F4EE58B11D03}" type="pres">
      <dgm:prSet presAssocID="{CF9FB981-E6ED-4440-AC98-4E4E2ABA2C55}" presName="sp" presStyleCnt="0"/>
      <dgm:spPr/>
      <dgm:t>
        <a:bodyPr/>
        <a:lstStyle/>
        <a:p>
          <a:endParaRPr lang="en-US"/>
        </a:p>
      </dgm:t>
    </dgm:pt>
    <dgm:pt modelId="{85B8F607-FDD8-476A-ADBE-E1250824F294}" type="pres">
      <dgm:prSet presAssocID="{AA046201-5C4D-445E-BF0B-5C6D2B0A1945}" presName="linNode" presStyleCnt="0"/>
      <dgm:spPr/>
      <dgm:t>
        <a:bodyPr/>
        <a:lstStyle/>
        <a:p>
          <a:endParaRPr lang="en-US"/>
        </a:p>
      </dgm:t>
    </dgm:pt>
    <dgm:pt modelId="{C04276DC-EE64-470A-B8BC-09067B8045FA}" type="pres">
      <dgm:prSet presAssocID="{AA046201-5C4D-445E-BF0B-5C6D2B0A1945}" presName="parentText" presStyleLbl="node1" presStyleIdx="1" presStyleCnt="2" custScaleX="52624" custScaleY="15418" custLinFactX="112040" custLinFactNeighborX="200000" custLinFactNeighborY="-3797">
        <dgm:presLayoutVars>
          <dgm:chMax val="1"/>
          <dgm:bulletEnabled val="1"/>
        </dgm:presLayoutVars>
      </dgm:prSet>
      <dgm:spPr>
        <a:prstGeom prst="roundRect">
          <a:avLst/>
        </a:prstGeom>
      </dgm:spPr>
      <dgm:t>
        <a:bodyPr/>
        <a:lstStyle/>
        <a:p>
          <a:endParaRPr lang="en-US"/>
        </a:p>
      </dgm:t>
    </dgm:pt>
    <dgm:pt modelId="{B37A5355-225B-4C6F-AED7-6C620F99EECC}" type="pres">
      <dgm:prSet presAssocID="{AA046201-5C4D-445E-BF0B-5C6D2B0A1945}" presName="descendantText" presStyleLbl="alignAccFollowNode1" presStyleIdx="1" presStyleCnt="2" custScaleX="259632" custScaleY="26913" custLinFactNeighborX="-52636" custLinFactNeighborY="-169">
        <dgm:presLayoutVars>
          <dgm:bulletEnabled val="1"/>
        </dgm:presLayoutVars>
      </dgm:prSet>
      <dgm:spPr>
        <a:prstGeom prst="rect">
          <a:avLst/>
        </a:prstGeom>
      </dgm:spPr>
      <dgm:t>
        <a:bodyPr/>
        <a:lstStyle/>
        <a:p>
          <a:endParaRPr lang="en-US"/>
        </a:p>
      </dgm:t>
    </dgm:pt>
  </dgm:ptLst>
  <dgm:cxnLst>
    <dgm:cxn modelId="{32D0E5A3-0F99-4DCC-8FEC-0E7ABF7862B2}" srcId="{74EE5CD8-078F-4590-BF9C-A341A294A016}" destId="{D83FD0B4-65FE-4493-8A1F-09777EAB79AD}" srcOrd="2" destOrd="0" parTransId="{61C0442E-422B-4A29-9828-A2141A22671D}" sibTransId="{E5A18CF7-A399-4B8C-AF63-602B8CA865B6}"/>
    <dgm:cxn modelId="{DF38EAE7-2253-47DC-BA11-7BD309932DD1}" type="presOf" srcId="{D8C5BE56-450F-4803-B91A-34839A9A53D9}" destId="{D54B1729-BC98-42C1-9C6C-D65DCBA4358F}"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9071FB3B-D26B-4384-BD1A-80C12C62D02C}" srcId="{AA046201-5C4D-445E-BF0B-5C6D2B0A1945}" destId="{C59269D0-92A5-481C-BA64-727AFB0DD545}" srcOrd="0" destOrd="0" parTransId="{312CC84D-092F-422A-AA24-A4619DBBB7BE}" sibTransId="{266DE8E8-1339-41C4-B9A7-6148496C7FA9}"/>
    <dgm:cxn modelId="{B8AF1086-D7BE-446F-9133-738B599E9A7D}" srcId="{F6FEADD9-F67D-41F5-BA4C-3C84956E7F46}" destId="{AA046201-5C4D-445E-BF0B-5C6D2B0A1945}" srcOrd="1" destOrd="0" parTransId="{FE92FC33-5E0F-4302-9E80-A69E8ACDDE56}" sibTransId="{40767EFF-7D52-4469-ACEE-7D28E67337E2}"/>
    <dgm:cxn modelId="{FAF4A4D2-A003-48A4-9D59-889DEAB32D3A}" type="presOf" srcId="{8B1CEADF-66E7-4C8B-A5EB-BD5C9A7E04DD}" destId="{D54B1729-BC98-42C1-9C6C-D65DCBA4358F}" srcOrd="0" destOrd="1" presId="urn:microsoft.com/office/officeart/2005/8/layout/vList5"/>
    <dgm:cxn modelId="{07E7CAF5-140C-4038-BAB4-6325BC451B12}" srcId="{74EE5CD8-078F-4590-BF9C-A341A294A016}" destId="{8B1CEADF-66E7-4C8B-A5EB-BD5C9A7E04DD}" srcOrd="1" destOrd="0" parTransId="{D60C5DF8-AC4D-4820-9C40-F1F16D646B39}" sibTransId="{1E311581-9E7C-4A45-B224-0ABB1FB48555}"/>
    <dgm:cxn modelId="{C62EB6EF-904C-43AF-A4F8-CADC67096484}" type="presOf" srcId="{74EE5CD8-078F-4590-BF9C-A341A294A016}" destId="{7E429971-BC57-430F-BB25-C0574E5E39E3}" srcOrd="0" destOrd="0" presId="urn:microsoft.com/office/officeart/2005/8/layout/vList5"/>
    <dgm:cxn modelId="{11CED266-D864-45FA-A6F9-18E7B0950360}" type="presOf" srcId="{F6FEADD9-F67D-41F5-BA4C-3C84956E7F46}" destId="{AAE7A1E6-6847-453D-B55B-8A82BF138C1D}" srcOrd="0" destOrd="0" presId="urn:microsoft.com/office/officeart/2005/8/layout/vList5"/>
    <dgm:cxn modelId="{B71E4380-D527-46D0-A2E6-ABF832206927}" type="presOf" srcId="{D83FD0B4-65FE-4493-8A1F-09777EAB79AD}" destId="{D54B1729-BC98-42C1-9C6C-D65DCBA4358F}" srcOrd="0" destOrd="2" presId="urn:microsoft.com/office/officeart/2005/8/layout/vList5"/>
    <dgm:cxn modelId="{68C33FA2-A989-41E5-B972-05126311D01F}" srcId="{74EE5CD8-078F-4590-BF9C-A341A294A016}" destId="{D8C5BE56-450F-4803-B91A-34839A9A53D9}" srcOrd="0" destOrd="0" parTransId="{54F3A5ED-0809-47B5-9E3D-4FDE8473D8E1}" sibTransId="{E525FD7E-3EBE-46CF-9F94-C7A533377715}"/>
    <dgm:cxn modelId="{AADF59F9-4D91-4B09-A33D-F7B74AA79A9F}" type="presOf" srcId="{AA046201-5C4D-445E-BF0B-5C6D2B0A1945}" destId="{C04276DC-EE64-470A-B8BC-09067B8045FA}" srcOrd="0" destOrd="0" presId="urn:microsoft.com/office/officeart/2005/8/layout/vList5"/>
    <dgm:cxn modelId="{7DD7631E-571D-4760-AC5D-8760FD8F88F9}" type="presOf" srcId="{C59269D0-92A5-481C-BA64-727AFB0DD545}" destId="{B37A5355-225B-4C6F-AED7-6C620F99EECC}" srcOrd="0" destOrd="0" presId="urn:microsoft.com/office/officeart/2005/8/layout/vList5"/>
    <dgm:cxn modelId="{8ED1AAAE-1EAD-4DF3-A075-3A8EE6D7933C}" type="presParOf" srcId="{AAE7A1E6-6847-453D-B55B-8A82BF138C1D}" destId="{C4407577-18A2-46E0-8805-2838042EB67A}" srcOrd="0" destOrd="0" presId="urn:microsoft.com/office/officeart/2005/8/layout/vList5"/>
    <dgm:cxn modelId="{3E953062-C659-4A27-808D-124E2270106C}" type="presParOf" srcId="{C4407577-18A2-46E0-8805-2838042EB67A}" destId="{7E429971-BC57-430F-BB25-C0574E5E39E3}" srcOrd="0" destOrd="0" presId="urn:microsoft.com/office/officeart/2005/8/layout/vList5"/>
    <dgm:cxn modelId="{F1342B65-6280-4471-B231-5983F9340790}" type="presParOf" srcId="{C4407577-18A2-46E0-8805-2838042EB67A}" destId="{D54B1729-BC98-42C1-9C6C-D65DCBA4358F}" srcOrd="1" destOrd="0" presId="urn:microsoft.com/office/officeart/2005/8/layout/vList5"/>
    <dgm:cxn modelId="{CC4D3017-828B-44EA-8D38-18832B6CD156}" type="presParOf" srcId="{AAE7A1E6-6847-453D-B55B-8A82BF138C1D}" destId="{AB8574CC-D4F2-4555-AEE3-F4EE58B11D03}" srcOrd="1" destOrd="0" presId="urn:microsoft.com/office/officeart/2005/8/layout/vList5"/>
    <dgm:cxn modelId="{7D948C7E-92C4-43CF-B137-6F8AF42CC65B}" type="presParOf" srcId="{AAE7A1E6-6847-453D-B55B-8A82BF138C1D}" destId="{85B8F607-FDD8-476A-ADBE-E1250824F294}" srcOrd="2" destOrd="0" presId="urn:microsoft.com/office/officeart/2005/8/layout/vList5"/>
    <dgm:cxn modelId="{2EC4F741-1D97-4CF0-A066-CB1F644E1719}" type="presParOf" srcId="{85B8F607-FDD8-476A-ADBE-E1250824F294}" destId="{C04276DC-EE64-470A-B8BC-09067B8045FA}" srcOrd="0" destOrd="0" presId="urn:microsoft.com/office/officeart/2005/8/layout/vList5"/>
    <dgm:cxn modelId="{41282105-B6EF-494D-80B3-B06878DDB446}" type="presParOf" srcId="{85B8F607-FDD8-476A-ADBE-E1250824F294}" destId="{B37A5355-225B-4C6F-AED7-6C620F99EEC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dgm:t>
        <a:bodyPr/>
        <a:lstStyle/>
        <a:p>
          <a:pPr rtl="1"/>
          <a:r>
            <a:rPr lang="fa-IR" sz="2000" dirty="0" smtClean="0">
              <a:cs typeface="B Titr" panose="00000700000000000000" pitchFamily="2" charset="-78"/>
            </a:rPr>
            <a:t>ماده 6</a:t>
          </a:r>
          <a:endParaRPr lang="en-US" sz="2000" dirty="0">
            <a:cs typeface="B Titr" panose="00000700000000000000" pitchFamily="2" charset="-78"/>
          </a:endParaRPr>
        </a:p>
      </dgm:t>
    </dgm:pt>
    <dgm:pt modelId="{BB568D76-3363-43D3-B00C-3359A643216C}" type="parTrans" cxnId="{F40F9561-0D4C-44CF-91EF-A92B1DBDE44B}">
      <dgm:prSet/>
      <dgm:spPr/>
      <dgm:t>
        <a:bodyPr/>
        <a:lstStyle/>
        <a:p>
          <a:endParaRPr lang="en-US" sz="3200"/>
        </a:p>
      </dgm:t>
    </dgm:pt>
    <dgm:pt modelId="{CF9FB981-E6ED-4440-AC98-4E4E2ABA2C55}" type="sibTrans" cxnId="{F40F9561-0D4C-44CF-91EF-A92B1DBDE44B}">
      <dgm:prSet/>
      <dgm:spPr/>
      <dgm:t>
        <a:bodyPr/>
        <a:lstStyle/>
        <a:p>
          <a:endParaRPr lang="en-US" sz="3200"/>
        </a:p>
      </dgm:t>
    </dgm:pt>
    <dgm:pt modelId="{AA046201-5C4D-445E-BF0B-5C6D2B0A1945}">
      <dgm:prSet phldrT="[Text]" custT="1"/>
      <dgm:spPr/>
      <dgm:t>
        <a:bodyPr/>
        <a:lstStyle/>
        <a:p>
          <a:r>
            <a:rPr lang="fa-IR" sz="2000" dirty="0" smtClean="0">
              <a:cs typeface="B Titr" panose="00000700000000000000" pitchFamily="2" charset="-78"/>
            </a:rPr>
            <a:t>ماده 7</a:t>
          </a:r>
          <a:endParaRPr lang="en-US" sz="2000" dirty="0"/>
        </a:p>
      </dgm:t>
    </dgm:pt>
    <dgm:pt modelId="{FE92FC33-5E0F-4302-9E80-A69E8ACDDE56}" type="parTrans" cxnId="{B8AF1086-D7BE-446F-9133-738B599E9A7D}">
      <dgm:prSet/>
      <dgm:spPr/>
      <dgm:t>
        <a:bodyPr/>
        <a:lstStyle/>
        <a:p>
          <a:endParaRPr lang="en-US" sz="3200"/>
        </a:p>
      </dgm:t>
    </dgm:pt>
    <dgm:pt modelId="{40767EFF-7D52-4469-ACEE-7D28E67337E2}" type="sibTrans" cxnId="{B8AF1086-D7BE-446F-9133-738B599E9A7D}">
      <dgm:prSet/>
      <dgm:spPr/>
      <dgm:t>
        <a:bodyPr/>
        <a:lstStyle/>
        <a:p>
          <a:endParaRPr lang="en-US" sz="3200"/>
        </a:p>
      </dgm:t>
    </dgm:pt>
    <dgm:pt modelId="{C59269D0-92A5-481C-BA64-727AFB0DD545}">
      <dgm:prSet phldrT="[Text]" custT="1"/>
      <dgm:spPr/>
      <dgm:t>
        <a:bodyPr/>
        <a:lstStyle/>
        <a:p>
          <a:pPr rtl="1"/>
          <a:r>
            <a:rPr lang="ar-SA" sz="1800" dirty="0" smtClean="0">
              <a:effectLst>
                <a:outerShdw blurRad="38100" dist="38100" dir="2700000" algn="tl">
                  <a:srgbClr val="000000">
                    <a:alpha val="43137"/>
                  </a:srgbClr>
                </a:outerShdw>
              </a:effectLst>
              <a:cs typeface="B Titr" panose="00000700000000000000" pitchFamily="2" charset="-78"/>
            </a:rPr>
            <a:t>کمیسیون‌های بدوی و تجدیدنظر مطابق آیین‌نامه اجرایی تشکیل جلسه داده و اقدام به رسیدگی و صدور رأی خواهند نمود. آراء کمیسیون باید مستدل و مستند به قوانین و مقررات حاکم باشد.</a:t>
          </a:r>
          <a:endParaRPr lang="en-US" sz="1800" dirty="0">
            <a:effectLst>
              <a:outerShdw blurRad="38100" dist="38100" dir="2700000" algn="tl">
                <a:srgbClr val="000000">
                  <a:alpha val="43137"/>
                </a:srgbClr>
              </a:outerShdw>
            </a:effectLst>
            <a:cs typeface="B Titr" panose="00000700000000000000" pitchFamily="2" charset="-78"/>
          </a:endParaRPr>
        </a:p>
      </dgm:t>
    </dgm:pt>
    <dgm:pt modelId="{312CC84D-092F-422A-AA24-A4619DBBB7BE}" type="parTrans" cxnId="{9071FB3B-D26B-4384-BD1A-80C12C62D02C}">
      <dgm:prSet/>
      <dgm:spPr/>
      <dgm:t>
        <a:bodyPr/>
        <a:lstStyle/>
        <a:p>
          <a:endParaRPr lang="en-US" sz="3200"/>
        </a:p>
      </dgm:t>
    </dgm:pt>
    <dgm:pt modelId="{266DE8E8-1339-41C4-B9A7-6148496C7FA9}" type="sibTrans" cxnId="{9071FB3B-D26B-4384-BD1A-80C12C62D02C}">
      <dgm:prSet/>
      <dgm:spPr/>
      <dgm:t>
        <a:bodyPr/>
        <a:lstStyle/>
        <a:p>
          <a:endParaRPr lang="en-US" sz="3200"/>
        </a:p>
      </dgm:t>
    </dgm:pt>
    <dgm:pt modelId="{D8C5BE56-450F-4803-B91A-34839A9A53D9}">
      <dgm:prSet phldrT="[Text]" custT="1"/>
      <dgm:spPr/>
      <dgm:t>
        <a:bodyPr/>
        <a:lstStyle/>
        <a:p>
          <a:pPr marL="0" indent="-280988" rtl="1">
            <a:lnSpc>
              <a:spcPct val="100000"/>
            </a:lnSpc>
            <a:spcAft>
              <a:spcPts val="0"/>
            </a:spcAft>
          </a:pPr>
          <a:endParaRPr lang="en-US" sz="2000" dirty="0">
            <a:effectLst>
              <a:outerShdw blurRad="38100" dist="38100" dir="2700000" algn="tl">
                <a:srgbClr val="000000">
                  <a:alpha val="43137"/>
                </a:srgbClr>
              </a:outerShdw>
            </a:effectLst>
            <a:cs typeface="B Titr" panose="00000700000000000000" pitchFamily="2" charset="-78"/>
          </a:endParaRPr>
        </a:p>
      </dgm:t>
    </dgm:pt>
    <dgm:pt modelId="{54F3A5ED-0809-47B5-9E3D-4FDE8473D8E1}" type="parTrans" cxnId="{68C33FA2-A989-41E5-B972-05126311D01F}">
      <dgm:prSet/>
      <dgm:spPr/>
      <dgm:t>
        <a:bodyPr/>
        <a:lstStyle/>
        <a:p>
          <a:endParaRPr lang="en-US"/>
        </a:p>
      </dgm:t>
    </dgm:pt>
    <dgm:pt modelId="{E525FD7E-3EBE-46CF-9F94-C7A533377715}" type="sibTrans" cxnId="{68C33FA2-A989-41E5-B972-05126311D01F}">
      <dgm:prSet/>
      <dgm:spPr/>
      <dgm:t>
        <a:bodyPr/>
        <a:lstStyle/>
        <a:p>
          <a:endParaRPr lang="en-US"/>
        </a:p>
      </dgm:t>
    </dgm:pt>
    <dgm:pt modelId="{8B1CEADF-66E7-4C8B-A5EB-BD5C9A7E04DD}">
      <dgm:prSet custT="1"/>
      <dgm:spPr/>
      <dgm:t>
        <a:bodyPr/>
        <a:lstStyle/>
        <a:p>
          <a:pPr marL="0" rtl="1">
            <a:lnSpc>
              <a:spcPct val="100000"/>
            </a:lnSpc>
            <a:spcAft>
              <a:spcPts val="0"/>
            </a:spcAft>
          </a:pPr>
          <a:r>
            <a:rPr lang="ar-SA" sz="2000" dirty="0" smtClean="0">
              <a:effectLst>
                <a:outerShdw blurRad="38100" dist="38100" dir="2700000" algn="tl">
                  <a:srgbClr val="000000">
                    <a:alpha val="43137"/>
                  </a:srgbClr>
                </a:outerShdw>
              </a:effectLst>
              <a:cs typeface="B Titr" panose="00000700000000000000" pitchFamily="2" charset="-78"/>
            </a:rPr>
            <a:t>ماده (6) آراء کمیسیون بدوی ظرف مدت 20 روز از تاریخ ابلاغ قابل اعتراض و رسیدگی مجدد در کمیسیون تجدید نظر رسیدگی به شکایت از عملیات اجرایی خواهد بود. در صورت عدم اعتراض هریک از طرفین در مهلت مقرر رأی صادره قطعی و لازم الاجرا است.</a:t>
          </a:r>
          <a:endParaRPr lang="en-US" sz="2000" dirty="0">
            <a:effectLst>
              <a:outerShdw blurRad="38100" dist="38100" dir="2700000" algn="tl">
                <a:srgbClr val="000000">
                  <a:alpha val="43137"/>
                </a:srgbClr>
              </a:outerShdw>
            </a:effectLst>
            <a:cs typeface="B Titr" panose="00000700000000000000" pitchFamily="2" charset="-78"/>
          </a:endParaRPr>
        </a:p>
      </dgm:t>
    </dgm:pt>
    <dgm:pt modelId="{D60C5DF8-AC4D-4820-9C40-F1F16D646B39}" type="parTrans" cxnId="{07E7CAF5-140C-4038-BAB4-6325BC451B12}">
      <dgm:prSet/>
      <dgm:spPr/>
      <dgm:t>
        <a:bodyPr/>
        <a:lstStyle/>
        <a:p>
          <a:endParaRPr lang="en-US"/>
        </a:p>
      </dgm:t>
    </dgm:pt>
    <dgm:pt modelId="{1E311581-9E7C-4A45-B224-0ABB1FB48555}" type="sibTrans" cxnId="{07E7CAF5-140C-4038-BAB4-6325BC451B12}">
      <dgm:prSet/>
      <dgm:spPr/>
      <dgm:t>
        <a:bodyPr/>
        <a:lstStyle/>
        <a:p>
          <a:endParaRPr lang="en-US"/>
        </a:p>
      </dgm:t>
    </dgm:pt>
    <dgm:pt modelId="{D83FD0B4-65FE-4493-8A1F-09777EAB79AD}">
      <dgm:prSet custT="1"/>
      <dgm:spPr/>
      <dgm:t>
        <a:bodyPr/>
        <a:lstStyle/>
        <a:p>
          <a:pPr marL="0" rtl="1">
            <a:lnSpc>
              <a:spcPct val="100000"/>
            </a:lnSpc>
            <a:spcAft>
              <a:spcPts val="0"/>
            </a:spcAft>
          </a:pPr>
          <a:endParaRPr lang="en-US" sz="2000" dirty="0">
            <a:effectLst>
              <a:outerShdw blurRad="38100" dist="38100" dir="2700000" algn="tl">
                <a:srgbClr val="000000">
                  <a:alpha val="43137"/>
                </a:srgbClr>
              </a:outerShdw>
            </a:effectLst>
            <a:cs typeface="B Titr" panose="00000700000000000000" pitchFamily="2" charset="-78"/>
          </a:endParaRPr>
        </a:p>
      </dgm:t>
    </dgm:pt>
    <dgm:pt modelId="{61C0442E-422B-4A29-9828-A2141A22671D}" type="parTrans" cxnId="{32D0E5A3-0F99-4DCC-8FEC-0E7ABF7862B2}">
      <dgm:prSet/>
      <dgm:spPr/>
      <dgm:t>
        <a:bodyPr/>
        <a:lstStyle/>
        <a:p>
          <a:endParaRPr lang="en-US"/>
        </a:p>
      </dgm:t>
    </dgm:pt>
    <dgm:pt modelId="{E5A18CF7-A399-4B8C-AF63-602B8CA865B6}" type="sibTrans" cxnId="{32D0E5A3-0F99-4DCC-8FEC-0E7ABF7862B2}">
      <dgm:prSet/>
      <dgm:spPr/>
      <dgm:t>
        <a:bodyPr/>
        <a:lstStyle/>
        <a:p>
          <a:endParaRPr lang="en-US"/>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en-US"/>
        </a:p>
      </dgm:t>
    </dgm:pt>
    <dgm:pt modelId="{C4407577-18A2-46E0-8805-2838042EB67A}" type="pres">
      <dgm:prSet presAssocID="{74EE5CD8-078F-4590-BF9C-A341A294A016}" presName="linNode" presStyleCnt="0"/>
      <dgm:spPr/>
      <dgm:t>
        <a:bodyPr/>
        <a:lstStyle/>
        <a:p>
          <a:endParaRPr lang="en-US"/>
        </a:p>
      </dgm:t>
    </dgm:pt>
    <dgm:pt modelId="{7E429971-BC57-430F-BB25-C0574E5E39E3}" type="pres">
      <dgm:prSet presAssocID="{74EE5CD8-078F-4590-BF9C-A341A294A016}" presName="parentText" presStyleLbl="node1" presStyleIdx="0" presStyleCnt="2" custScaleX="35119" custScaleY="17659" custLinFactX="100000" custLinFactY="-42337" custLinFactNeighborX="134384" custLinFactNeighborY="-100000">
        <dgm:presLayoutVars>
          <dgm:chMax val="1"/>
          <dgm:bulletEnabled val="1"/>
        </dgm:presLayoutVars>
      </dgm:prSet>
      <dgm:spPr>
        <a:prstGeom prst="roundRect">
          <a:avLst/>
        </a:prstGeom>
      </dgm:spPr>
      <dgm:t>
        <a:bodyPr/>
        <a:lstStyle/>
        <a:p>
          <a:endParaRPr lang="en-US"/>
        </a:p>
      </dgm:t>
    </dgm:pt>
    <dgm:pt modelId="{D54B1729-BC98-42C1-9C6C-D65DCBA4358F}" type="pres">
      <dgm:prSet presAssocID="{74EE5CD8-078F-4590-BF9C-A341A294A016}" presName="descendantText" presStyleLbl="alignAccFollowNode1" presStyleIdx="0" presStyleCnt="2" custScaleX="147783" custScaleY="42208" custLinFactNeighborX="-35121" custLinFactNeighborY="-17809">
        <dgm:presLayoutVars>
          <dgm:bulletEnabled val="1"/>
        </dgm:presLayoutVars>
      </dgm:prSet>
      <dgm:spPr>
        <a:prstGeom prst="rect">
          <a:avLst/>
        </a:prstGeom>
      </dgm:spPr>
      <dgm:t>
        <a:bodyPr/>
        <a:lstStyle/>
        <a:p>
          <a:endParaRPr lang="en-US"/>
        </a:p>
      </dgm:t>
    </dgm:pt>
    <dgm:pt modelId="{AB8574CC-D4F2-4555-AEE3-F4EE58B11D03}" type="pres">
      <dgm:prSet presAssocID="{CF9FB981-E6ED-4440-AC98-4E4E2ABA2C55}" presName="sp" presStyleCnt="0"/>
      <dgm:spPr/>
      <dgm:t>
        <a:bodyPr/>
        <a:lstStyle/>
        <a:p>
          <a:endParaRPr lang="en-US"/>
        </a:p>
      </dgm:t>
    </dgm:pt>
    <dgm:pt modelId="{85B8F607-FDD8-476A-ADBE-E1250824F294}" type="pres">
      <dgm:prSet presAssocID="{AA046201-5C4D-445E-BF0B-5C6D2B0A1945}" presName="linNode" presStyleCnt="0"/>
      <dgm:spPr/>
      <dgm:t>
        <a:bodyPr/>
        <a:lstStyle/>
        <a:p>
          <a:endParaRPr lang="en-US"/>
        </a:p>
      </dgm:t>
    </dgm:pt>
    <dgm:pt modelId="{C04276DC-EE64-470A-B8BC-09067B8045FA}" type="pres">
      <dgm:prSet presAssocID="{AA046201-5C4D-445E-BF0B-5C6D2B0A1945}" presName="parentText" presStyleLbl="node1" presStyleIdx="1" presStyleCnt="2" custScaleX="64140" custScaleY="17360" custLinFactX="112040" custLinFactNeighborX="200000" custLinFactNeighborY="-3797">
        <dgm:presLayoutVars>
          <dgm:chMax val="1"/>
          <dgm:bulletEnabled val="1"/>
        </dgm:presLayoutVars>
      </dgm:prSet>
      <dgm:spPr>
        <a:prstGeom prst="roundRect">
          <a:avLst/>
        </a:prstGeom>
      </dgm:spPr>
      <dgm:t>
        <a:bodyPr/>
        <a:lstStyle/>
        <a:p>
          <a:endParaRPr lang="en-US"/>
        </a:p>
      </dgm:t>
    </dgm:pt>
    <dgm:pt modelId="{B37A5355-225B-4C6F-AED7-6C620F99EECC}" type="pres">
      <dgm:prSet presAssocID="{AA046201-5C4D-445E-BF0B-5C6D2B0A1945}" presName="descendantText" presStyleLbl="alignAccFollowNode1" presStyleIdx="1" presStyleCnt="2" custScaleX="259632" custScaleY="37254" custLinFactX="-6" custLinFactNeighborX="-100000" custLinFactNeighborY="5773">
        <dgm:presLayoutVars>
          <dgm:bulletEnabled val="1"/>
        </dgm:presLayoutVars>
      </dgm:prSet>
      <dgm:spPr>
        <a:prstGeom prst="rect">
          <a:avLst/>
        </a:prstGeom>
      </dgm:spPr>
      <dgm:t>
        <a:bodyPr/>
        <a:lstStyle/>
        <a:p>
          <a:endParaRPr lang="en-US"/>
        </a:p>
      </dgm:t>
    </dgm:pt>
  </dgm:ptLst>
  <dgm:cxnLst>
    <dgm:cxn modelId="{A0D694A5-A6C2-402A-A9F6-921BDB0D5C4C}" type="presOf" srcId="{D8C5BE56-450F-4803-B91A-34839A9A53D9}" destId="{D54B1729-BC98-42C1-9C6C-D65DCBA4358F}" srcOrd="0" destOrd="0" presId="urn:microsoft.com/office/officeart/2005/8/layout/vList5"/>
    <dgm:cxn modelId="{32D0E5A3-0F99-4DCC-8FEC-0E7ABF7862B2}" srcId="{74EE5CD8-078F-4590-BF9C-A341A294A016}" destId="{D83FD0B4-65FE-4493-8A1F-09777EAB79AD}" srcOrd="2" destOrd="0" parTransId="{61C0442E-422B-4A29-9828-A2141A22671D}" sibTransId="{E5A18CF7-A399-4B8C-AF63-602B8CA865B6}"/>
    <dgm:cxn modelId="{56E1BCAF-4DBC-43DE-A253-45C5EE4B28B6}" type="presOf" srcId="{AA046201-5C4D-445E-BF0B-5C6D2B0A1945}" destId="{C04276DC-EE64-470A-B8BC-09067B8045FA}" srcOrd="0" destOrd="0" presId="urn:microsoft.com/office/officeart/2005/8/layout/vList5"/>
    <dgm:cxn modelId="{72D499D3-E798-4FE7-A320-BC973AB01447}" type="presOf" srcId="{C59269D0-92A5-481C-BA64-727AFB0DD545}" destId="{B37A5355-225B-4C6F-AED7-6C620F99EECC}"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4A6D3AF4-08E0-48A7-B3B4-970F98C3B030}" type="presOf" srcId="{8B1CEADF-66E7-4C8B-A5EB-BD5C9A7E04DD}" destId="{D54B1729-BC98-42C1-9C6C-D65DCBA4358F}" srcOrd="0" destOrd="1" presId="urn:microsoft.com/office/officeart/2005/8/layout/vList5"/>
    <dgm:cxn modelId="{9071FB3B-D26B-4384-BD1A-80C12C62D02C}" srcId="{AA046201-5C4D-445E-BF0B-5C6D2B0A1945}" destId="{C59269D0-92A5-481C-BA64-727AFB0DD545}" srcOrd="0" destOrd="0" parTransId="{312CC84D-092F-422A-AA24-A4619DBBB7BE}" sibTransId="{266DE8E8-1339-41C4-B9A7-6148496C7FA9}"/>
    <dgm:cxn modelId="{B8AF1086-D7BE-446F-9133-738B599E9A7D}" srcId="{F6FEADD9-F67D-41F5-BA4C-3C84956E7F46}" destId="{AA046201-5C4D-445E-BF0B-5C6D2B0A1945}" srcOrd="1" destOrd="0" parTransId="{FE92FC33-5E0F-4302-9E80-A69E8ACDDE56}" sibTransId="{40767EFF-7D52-4469-ACEE-7D28E67337E2}"/>
    <dgm:cxn modelId="{C77984BB-87BB-4F16-A56B-1E5CB3E83A3D}" type="presOf" srcId="{D83FD0B4-65FE-4493-8A1F-09777EAB79AD}" destId="{D54B1729-BC98-42C1-9C6C-D65DCBA4358F}" srcOrd="0" destOrd="2" presId="urn:microsoft.com/office/officeart/2005/8/layout/vList5"/>
    <dgm:cxn modelId="{07E7CAF5-140C-4038-BAB4-6325BC451B12}" srcId="{74EE5CD8-078F-4590-BF9C-A341A294A016}" destId="{8B1CEADF-66E7-4C8B-A5EB-BD5C9A7E04DD}" srcOrd="1" destOrd="0" parTransId="{D60C5DF8-AC4D-4820-9C40-F1F16D646B39}" sibTransId="{1E311581-9E7C-4A45-B224-0ABB1FB48555}"/>
    <dgm:cxn modelId="{71DD88BE-4724-4AC1-BED5-02EADC1A099C}" type="presOf" srcId="{74EE5CD8-078F-4590-BF9C-A341A294A016}" destId="{7E429971-BC57-430F-BB25-C0574E5E39E3}" srcOrd="0" destOrd="0" presId="urn:microsoft.com/office/officeart/2005/8/layout/vList5"/>
    <dgm:cxn modelId="{68C33FA2-A989-41E5-B972-05126311D01F}" srcId="{74EE5CD8-078F-4590-BF9C-A341A294A016}" destId="{D8C5BE56-450F-4803-B91A-34839A9A53D9}" srcOrd="0" destOrd="0" parTransId="{54F3A5ED-0809-47B5-9E3D-4FDE8473D8E1}" sibTransId="{E525FD7E-3EBE-46CF-9F94-C7A533377715}"/>
    <dgm:cxn modelId="{BD697EDA-14A0-4399-8A7F-037A62218ED5}" type="presOf" srcId="{F6FEADD9-F67D-41F5-BA4C-3C84956E7F46}" destId="{AAE7A1E6-6847-453D-B55B-8A82BF138C1D}" srcOrd="0" destOrd="0" presId="urn:microsoft.com/office/officeart/2005/8/layout/vList5"/>
    <dgm:cxn modelId="{DE919493-9308-421B-9A07-E797A1A3AFA7}" type="presParOf" srcId="{AAE7A1E6-6847-453D-B55B-8A82BF138C1D}" destId="{C4407577-18A2-46E0-8805-2838042EB67A}" srcOrd="0" destOrd="0" presId="urn:microsoft.com/office/officeart/2005/8/layout/vList5"/>
    <dgm:cxn modelId="{35E15A87-955E-468C-BD2A-2130B537DF76}" type="presParOf" srcId="{C4407577-18A2-46E0-8805-2838042EB67A}" destId="{7E429971-BC57-430F-BB25-C0574E5E39E3}" srcOrd="0" destOrd="0" presId="urn:microsoft.com/office/officeart/2005/8/layout/vList5"/>
    <dgm:cxn modelId="{BA2D6B31-007B-4971-BEBF-8A9D8A46254A}" type="presParOf" srcId="{C4407577-18A2-46E0-8805-2838042EB67A}" destId="{D54B1729-BC98-42C1-9C6C-D65DCBA4358F}" srcOrd="1" destOrd="0" presId="urn:microsoft.com/office/officeart/2005/8/layout/vList5"/>
    <dgm:cxn modelId="{3602D833-2246-4212-B203-C41483338D96}" type="presParOf" srcId="{AAE7A1E6-6847-453D-B55B-8A82BF138C1D}" destId="{AB8574CC-D4F2-4555-AEE3-F4EE58B11D03}" srcOrd="1" destOrd="0" presId="urn:microsoft.com/office/officeart/2005/8/layout/vList5"/>
    <dgm:cxn modelId="{38DE94C3-27E4-4D80-97B0-83A08BB33408}" type="presParOf" srcId="{AAE7A1E6-6847-453D-B55B-8A82BF138C1D}" destId="{85B8F607-FDD8-476A-ADBE-E1250824F294}" srcOrd="2" destOrd="0" presId="urn:microsoft.com/office/officeart/2005/8/layout/vList5"/>
    <dgm:cxn modelId="{9F9B77FE-6E3E-43A7-9B3E-4B9496A1035E}" type="presParOf" srcId="{85B8F607-FDD8-476A-ADBE-E1250824F294}" destId="{C04276DC-EE64-470A-B8BC-09067B8045FA}" srcOrd="0" destOrd="0" presId="urn:microsoft.com/office/officeart/2005/8/layout/vList5"/>
    <dgm:cxn modelId="{A282BC2D-D7BF-4754-AA55-7300F2E2D32B}" type="presParOf" srcId="{85B8F607-FDD8-476A-ADBE-E1250824F294}" destId="{B37A5355-225B-4C6F-AED7-6C620F99EEC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dgm:t>
        <a:bodyPr/>
        <a:lstStyle/>
        <a:p>
          <a:pPr rtl="1"/>
          <a:r>
            <a:rPr lang="fa-IR" sz="2000" dirty="0" smtClean="0">
              <a:cs typeface="B Titr" panose="00000700000000000000" pitchFamily="2" charset="-78"/>
            </a:rPr>
            <a:t>ماده 8</a:t>
          </a:r>
          <a:endParaRPr lang="en-US" sz="2000" dirty="0">
            <a:cs typeface="B Titr" panose="00000700000000000000" pitchFamily="2" charset="-78"/>
          </a:endParaRPr>
        </a:p>
      </dgm:t>
    </dgm:pt>
    <dgm:pt modelId="{BB568D76-3363-43D3-B00C-3359A643216C}" type="parTrans" cxnId="{F40F9561-0D4C-44CF-91EF-A92B1DBDE44B}">
      <dgm:prSet/>
      <dgm:spPr/>
      <dgm:t>
        <a:bodyPr/>
        <a:lstStyle/>
        <a:p>
          <a:endParaRPr lang="en-US" sz="3200"/>
        </a:p>
      </dgm:t>
    </dgm:pt>
    <dgm:pt modelId="{CF9FB981-E6ED-4440-AC98-4E4E2ABA2C55}" type="sibTrans" cxnId="{F40F9561-0D4C-44CF-91EF-A92B1DBDE44B}">
      <dgm:prSet/>
      <dgm:spPr/>
      <dgm:t>
        <a:bodyPr/>
        <a:lstStyle/>
        <a:p>
          <a:endParaRPr lang="en-US" sz="3200"/>
        </a:p>
      </dgm:t>
    </dgm:pt>
    <dgm:pt modelId="{AA046201-5C4D-445E-BF0B-5C6D2B0A1945}">
      <dgm:prSet phldrT="[Text]" custT="1"/>
      <dgm:spPr/>
      <dgm:t>
        <a:bodyPr/>
        <a:lstStyle/>
        <a:p>
          <a:r>
            <a:rPr lang="fa-IR" sz="2000" dirty="0" smtClean="0">
              <a:cs typeface="B Titr" panose="00000700000000000000" pitchFamily="2" charset="-78"/>
            </a:rPr>
            <a:t>تبصره 1</a:t>
          </a:r>
          <a:endParaRPr lang="en-US" sz="2000" dirty="0"/>
        </a:p>
      </dgm:t>
    </dgm:pt>
    <dgm:pt modelId="{FE92FC33-5E0F-4302-9E80-A69E8ACDDE56}" type="parTrans" cxnId="{B8AF1086-D7BE-446F-9133-738B599E9A7D}">
      <dgm:prSet/>
      <dgm:spPr/>
      <dgm:t>
        <a:bodyPr/>
        <a:lstStyle/>
        <a:p>
          <a:endParaRPr lang="en-US" sz="3200"/>
        </a:p>
      </dgm:t>
    </dgm:pt>
    <dgm:pt modelId="{40767EFF-7D52-4469-ACEE-7D28E67337E2}" type="sibTrans" cxnId="{B8AF1086-D7BE-446F-9133-738B599E9A7D}">
      <dgm:prSet/>
      <dgm:spPr/>
      <dgm:t>
        <a:bodyPr/>
        <a:lstStyle/>
        <a:p>
          <a:endParaRPr lang="en-US" sz="3200"/>
        </a:p>
      </dgm:t>
    </dgm:pt>
    <dgm:pt modelId="{C59269D0-92A5-481C-BA64-727AFB0DD545}">
      <dgm:prSet phldrT="[Text]" custT="1"/>
      <dgm:spPr/>
      <dgm:t>
        <a:bodyPr/>
        <a:lstStyle/>
        <a:p>
          <a:pPr rtl="1"/>
          <a:r>
            <a:rPr lang="ar-SA" sz="1800" dirty="0" smtClean="0">
              <a:effectLst>
                <a:outerShdw blurRad="38100" dist="38100" dir="2700000" algn="tl">
                  <a:srgbClr val="000000">
                    <a:alpha val="43137"/>
                  </a:srgbClr>
                </a:outerShdw>
              </a:effectLst>
              <a:cs typeface="B Titr" panose="00000700000000000000" pitchFamily="2" charset="-78"/>
            </a:rPr>
            <a:t>رسیدگی در کمیسیون تجدیدنظر اعم از شکلی و ماهوی است.</a:t>
          </a:r>
          <a:endParaRPr lang="en-US" sz="1800" dirty="0">
            <a:effectLst>
              <a:outerShdw blurRad="38100" dist="38100" dir="2700000" algn="tl">
                <a:srgbClr val="000000">
                  <a:alpha val="43137"/>
                </a:srgbClr>
              </a:outerShdw>
            </a:effectLst>
            <a:cs typeface="B Titr" panose="00000700000000000000" pitchFamily="2" charset="-78"/>
          </a:endParaRPr>
        </a:p>
      </dgm:t>
    </dgm:pt>
    <dgm:pt modelId="{312CC84D-092F-422A-AA24-A4619DBBB7BE}" type="parTrans" cxnId="{9071FB3B-D26B-4384-BD1A-80C12C62D02C}">
      <dgm:prSet/>
      <dgm:spPr/>
      <dgm:t>
        <a:bodyPr/>
        <a:lstStyle/>
        <a:p>
          <a:endParaRPr lang="en-US" sz="3200"/>
        </a:p>
      </dgm:t>
    </dgm:pt>
    <dgm:pt modelId="{266DE8E8-1339-41C4-B9A7-6148496C7FA9}" type="sibTrans" cxnId="{9071FB3B-D26B-4384-BD1A-80C12C62D02C}">
      <dgm:prSet/>
      <dgm:spPr/>
      <dgm:t>
        <a:bodyPr/>
        <a:lstStyle/>
        <a:p>
          <a:endParaRPr lang="en-US" sz="3200"/>
        </a:p>
      </dgm:t>
    </dgm:pt>
    <dgm:pt modelId="{D8C5BE56-450F-4803-B91A-34839A9A53D9}">
      <dgm:prSet phldrT="[Text]" custT="1"/>
      <dgm:spPr/>
      <dgm:t>
        <a:bodyPr/>
        <a:lstStyle/>
        <a:p>
          <a:pPr marL="0" indent="-280988" rtl="1">
            <a:lnSpc>
              <a:spcPct val="100000"/>
            </a:lnSpc>
            <a:spcAft>
              <a:spcPts val="0"/>
            </a:spcAft>
          </a:pPr>
          <a:endParaRPr lang="en-US" sz="2000" dirty="0">
            <a:effectLst>
              <a:outerShdw blurRad="38100" dist="38100" dir="2700000" algn="tl">
                <a:srgbClr val="000000">
                  <a:alpha val="43137"/>
                </a:srgbClr>
              </a:outerShdw>
            </a:effectLst>
            <a:cs typeface="B Titr" panose="00000700000000000000" pitchFamily="2" charset="-78"/>
          </a:endParaRPr>
        </a:p>
      </dgm:t>
    </dgm:pt>
    <dgm:pt modelId="{54F3A5ED-0809-47B5-9E3D-4FDE8473D8E1}" type="parTrans" cxnId="{68C33FA2-A989-41E5-B972-05126311D01F}">
      <dgm:prSet/>
      <dgm:spPr/>
      <dgm:t>
        <a:bodyPr/>
        <a:lstStyle/>
        <a:p>
          <a:endParaRPr lang="en-US"/>
        </a:p>
      </dgm:t>
    </dgm:pt>
    <dgm:pt modelId="{E525FD7E-3EBE-46CF-9F94-C7A533377715}" type="sibTrans" cxnId="{68C33FA2-A989-41E5-B972-05126311D01F}">
      <dgm:prSet/>
      <dgm:spPr/>
      <dgm:t>
        <a:bodyPr/>
        <a:lstStyle/>
        <a:p>
          <a:endParaRPr lang="en-US"/>
        </a:p>
      </dgm:t>
    </dgm:pt>
    <dgm:pt modelId="{8B1CEADF-66E7-4C8B-A5EB-BD5C9A7E04DD}">
      <dgm:prSet custT="1"/>
      <dgm:spPr/>
      <dgm:t>
        <a:bodyPr/>
        <a:lstStyle/>
        <a:p>
          <a:pPr marL="0" rtl="1">
            <a:lnSpc>
              <a:spcPct val="100000"/>
            </a:lnSpc>
            <a:spcAft>
              <a:spcPts val="0"/>
            </a:spcAft>
          </a:pPr>
          <a:r>
            <a:rPr lang="ar-SA" sz="2000" dirty="0" smtClean="0">
              <a:effectLst>
                <a:outerShdw blurRad="38100" dist="38100" dir="2700000" algn="tl">
                  <a:srgbClr val="000000">
                    <a:alpha val="43137"/>
                  </a:srgbClr>
                </a:outerShdw>
              </a:effectLst>
              <a:cs typeface="B Titr" panose="00000700000000000000" pitchFamily="2" charset="-78"/>
            </a:rPr>
            <a:t>کمیسیون تجدید نظر دارای سه عضو اصلی مرکب از یک نفر قاضی دادگستری به انتصاب رئیس قوه قضائیه ، یک نفر نماینده مطلع و مجرب در امور مرتبط به انتصاب رئیس سازمان ثبت اسناد و املاک کشور، یک نفر نماینده مطلع و مجرب در امور مرتبط به انتصاب رئیس کل بانک مرکزی و در بانک مرکزی مستقر خواهد بود. رأی کمیسیون تجدیدنظر قطعی و لازم الاجرا است.</a:t>
          </a:r>
          <a:endParaRPr lang="en-US" sz="2000" dirty="0">
            <a:effectLst>
              <a:outerShdw blurRad="38100" dist="38100" dir="2700000" algn="tl">
                <a:srgbClr val="000000">
                  <a:alpha val="43137"/>
                </a:srgbClr>
              </a:outerShdw>
            </a:effectLst>
            <a:cs typeface="B Titr" panose="00000700000000000000" pitchFamily="2" charset="-78"/>
          </a:endParaRPr>
        </a:p>
      </dgm:t>
    </dgm:pt>
    <dgm:pt modelId="{D60C5DF8-AC4D-4820-9C40-F1F16D646B39}" type="parTrans" cxnId="{07E7CAF5-140C-4038-BAB4-6325BC451B12}">
      <dgm:prSet/>
      <dgm:spPr/>
      <dgm:t>
        <a:bodyPr/>
        <a:lstStyle/>
        <a:p>
          <a:endParaRPr lang="en-US"/>
        </a:p>
      </dgm:t>
    </dgm:pt>
    <dgm:pt modelId="{1E311581-9E7C-4A45-B224-0ABB1FB48555}" type="sibTrans" cxnId="{07E7CAF5-140C-4038-BAB4-6325BC451B12}">
      <dgm:prSet/>
      <dgm:spPr/>
      <dgm:t>
        <a:bodyPr/>
        <a:lstStyle/>
        <a:p>
          <a:endParaRPr lang="en-US"/>
        </a:p>
      </dgm:t>
    </dgm:pt>
    <dgm:pt modelId="{D83FD0B4-65FE-4493-8A1F-09777EAB79AD}">
      <dgm:prSet custT="1"/>
      <dgm:spPr/>
      <dgm:t>
        <a:bodyPr/>
        <a:lstStyle/>
        <a:p>
          <a:pPr marL="0" rtl="1">
            <a:lnSpc>
              <a:spcPct val="100000"/>
            </a:lnSpc>
            <a:spcAft>
              <a:spcPts val="0"/>
            </a:spcAft>
          </a:pPr>
          <a:endParaRPr lang="en-US" sz="2000" dirty="0">
            <a:effectLst>
              <a:outerShdw blurRad="38100" dist="38100" dir="2700000" algn="tl">
                <a:srgbClr val="000000">
                  <a:alpha val="43137"/>
                </a:srgbClr>
              </a:outerShdw>
            </a:effectLst>
            <a:cs typeface="B Titr" panose="00000700000000000000" pitchFamily="2" charset="-78"/>
          </a:endParaRPr>
        </a:p>
      </dgm:t>
    </dgm:pt>
    <dgm:pt modelId="{61C0442E-422B-4A29-9828-A2141A22671D}" type="parTrans" cxnId="{32D0E5A3-0F99-4DCC-8FEC-0E7ABF7862B2}">
      <dgm:prSet/>
      <dgm:spPr/>
      <dgm:t>
        <a:bodyPr/>
        <a:lstStyle/>
        <a:p>
          <a:endParaRPr lang="en-US"/>
        </a:p>
      </dgm:t>
    </dgm:pt>
    <dgm:pt modelId="{E5A18CF7-A399-4B8C-AF63-602B8CA865B6}" type="sibTrans" cxnId="{32D0E5A3-0F99-4DCC-8FEC-0E7ABF7862B2}">
      <dgm:prSet/>
      <dgm:spPr/>
      <dgm:t>
        <a:bodyPr/>
        <a:lstStyle/>
        <a:p>
          <a:endParaRPr lang="en-US"/>
        </a:p>
      </dgm:t>
    </dgm:pt>
    <dgm:pt modelId="{BDBD9518-DEDF-497B-B0D2-81B1803BA4F6}">
      <dgm:prSet custT="1"/>
      <dgm:spPr/>
      <dgm:t>
        <a:bodyPr/>
        <a:lstStyle/>
        <a:p>
          <a:pPr rtl="1"/>
          <a:endParaRPr lang="en-US" sz="2000" dirty="0" smtClean="0">
            <a:effectLst>
              <a:outerShdw blurRad="38100" dist="38100" dir="2700000" algn="tl">
                <a:srgbClr val="000000">
                  <a:alpha val="43137"/>
                </a:srgbClr>
              </a:outerShdw>
            </a:effectLst>
            <a:cs typeface="B Titr" panose="00000700000000000000" pitchFamily="2" charset="-78"/>
          </a:endParaRPr>
        </a:p>
      </dgm:t>
    </dgm:pt>
    <dgm:pt modelId="{3339FBD3-F403-4F0F-AA36-5E9226104C23}" type="parTrans" cxnId="{29FFC025-808F-4301-857B-66C285300029}">
      <dgm:prSet/>
      <dgm:spPr/>
      <dgm:t>
        <a:bodyPr/>
        <a:lstStyle/>
        <a:p>
          <a:endParaRPr lang="en-US"/>
        </a:p>
      </dgm:t>
    </dgm:pt>
    <dgm:pt modelId="{2406DDF5-7493-49CB-B750-D1FB62277C47}" type="sibTrans" cxnId="{29FFC025-808F-4301-857B-66C285300029}">
      <dgm:prSet/>
      <dgm:spPr/>
      <dgm:t>
        <a:bodyPr/>
        <a:lstStyle/>
        <a:p>
          <a:endParaRPr lang="en-US"/>
        </a:p>
      </dgm:t>
    </dgm:pt>
    <dgm:pt modelId="{CC599772-012B-48F1-8F24-95C551859431}">
      <dgm:prSet phldrT="[Text]" custT="1"/>
      <dgm:spPr/>
      <dgm:t>
        <a:bodyPr/>
        <a:lstStyle/>
        <a:p>
          <a:r>
            <a:rPr lang="fa-IR" sz="2000" dirty="0" smtClean="0">
              <a:cs typeface="B Titr" panose="00000700000000000000" pitchFamily="2" charset="-78"/>
            </a:rPr>
            <a:t>تبصره 2</a:t>
          </a:r>
          <a:endParaRPr lang="en-US" sz="2000" dirty="0"/>
        </a:p>
      </dgm:t>
    </dgm:pt>
    <dgm:pt modelId="{D44F771D-D701-4163-ADD2-4A8DA803AA22}" type="parTrans" cxnId="{7EC83D9A-31B8-469E-9E82-4C3AB9FEBD38}">
      <dgm:prSet/>
      <dgm:spPr/>
      <dgm:t>
        <a:bodyPr/>
        <a:lstStyle/>
        <a:p>
          <a:endParaRPr lang="en-US"/>
        </a:p>
      </dgm:t>
    </dgm:pt>
    <dgm:pt modelId="{012EB962-FC22-4BAB-887D-F950B54ADCDF}" type="sibTrans" cxnId="{7EC83D9A-31B8-469E-9E82-4C3AB9FEBD38}">
      <dgm:prSet/>
      <dgm:spPr/>
      <dgm:t>
        <a:bodyPr/>
        <a:lstStyle/>
        <a:p>
          <a:endParaRPr lang="en-US"/>
        </a:p>
      </dgm:t>
    </dgm:pt>
    <dgm:pt modelId="{B6ADDF14-5D14-4FE9-9DAC-E2D9E8A1C926}">
      <dgm:prSet phldrT="[Text]" custT="1"/>
      <dgm:spPr/>
      <dgm:t>
        <a:bodyPr/>
        <a:lstStyle/>
        <a:p>
          <a:pPr algn="r" rtl="1"/>
          <a:r>
            <a:rPr lang="ar-SA" sz="2000" dirty="0" smtClean="0">
              <a:effectLst>
                <a:outerShdw blurRad="38100" dist="38100" dir="2700000" algn="tl">
                  <a:srgbClr val="000000">
                    <a:alpha val="43137"/>
                  </a:srgbClr>
                </a:outerShdw>
              </a:effectLst>
              <a:cs typeface="B Titr" panose="00000700000000000000" pitchFamily="2" charset="-78"/>
            </a:rPr>
            <a:t>کمیسیون تجدیدنظر دارای سه عضو علی البدل خواهد بود که از جهت عنوان و نحوه انتصاب همانند اعضای اصلی می‌باشند.</a:t>
          </a:r>
          <a:endParaRPr lang="en-US" sz="2000" dirty="0">
            <a:effectLst>
              <a:outerShdw blurRad="38100" dist="38100" dir="2700000" algn="tl">
                <a:srgbClr val="000000">
                  <a:alpha val="43137"/>
                </a:srgbClr>
              </a:outerShdw>
            </a:effectLst>
            <a:cs typeface="B Titr" panose="00000700000000000000" pitchFamily="2" charset="-78"/>
          </a:endParaRPr>
        </a:p>
      </dgm:t>
    </dgm:pt>
    <dgm:pt modelId="{C4CCF9E1-B0F0-4747-BF07-A638E9B095D0}" type="parTrans" cxnId="{2ECD9E48-B830-4A2A-9514-908CA35387CF}">
      <dgm:prSet/>
      <dgm:spPr/>
      <dgm:t>
        <a:bodyPr/>
        <a:lstStyle/>
        <a:p>
          <a:endParaRPr lang="en-US"/>
        </a:p>
      </dgm:t>
    </dgm:pt>
    <dgm:pt modelId="{EF8038FF-1B5F-4F4C-81AA-D11F6443418C}" type="sibTrans" cxnId="{2ECD9E48-B830-4A2A-9514-908CA35387CF}">
      <dgm:prSet/>
      <dgm:spPr/>
      <dgm:t>
        <a:bodyPr/>
        <a:lstStyle/>
        <a:p>
          <a:endParaRPr lang="en-US"/>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en-US"/>
        </a:p>
      </dgm:t>
    </dgm:pt>
    <dgm:pt modelId="{C4407577-18A2-46E0-8805-2838042EB67A}" type="pres">
      <dgm:prSet presAssocID="{74EE5CD8-078F-4590-BF9C-A341A294A016}" presName="linNode" presStyleCnt="0"/>
      <dgm:spPr/>
      <dgm:t>
        <a:bodyPr/>
        <a:lstStyle/>
        <a:p>
          <a:endParaRPr lang="en-US"/>
        </a:p>
      </dgm:t>
    </dgm:pt>
    <dgm:pt modelId="{7E429971-BC57-430F-BB25-C0574E5E39E3}" type="pres">
      <dgm:prSet presAssocID="{74EE5CD8-078F-4590-BF9C-A341A294A016}" presName="parentText" presStyleLbl="node1" presStyleIdx="0" presStyleCnt="4" custScaleX="38546" custScaleY="18556" custLinFactX="100000" custLinFactY="-42337" custLinFactNeighborX="134384" custLinFactNeighborY="-100000">
        <dgm:presLayoutVars>
          <dgm:chMax val="1"/>
          <dgm:bulletEnabled val="1"/>
        </dgm:presLayoutVars>
      </dgm:prSet>
      <dgm:spPr>
        <a:prstGeom prst="roundRect">
          <a:avLst/>
        </a:prstGeom>
      </dgm:spPr>
      <dgm:t>
        <a:bodyPr/>
        <a:lstStyle/>
        <a:p>
          <a:endParaRPr lang="en-US"/>
        </a:p>
      </dgm:t>
    </dgm:pt>
    <dgm:pt modelId="{D54B1729-BC98-42C1-9C6C-D65DCBA4358F}" type="pres">
      <dgm:prSet presAssocID="{74EE5CD8-078F-4590-BF9C-A341A294A016}" presName="descendantText" presStyleLbl="alignAccFollowNode1" presStyleIdx="0" presStyleCnt="2" custScaleX="190791" custScaleY="68493" custLinFactX="-6" custLinFactNeighborX="-100000" custLinFactNeighborY="-5417">
        <dgm:presLayoutVars>
          <dgm:bulletEnabled val="1"/>
        </dgm:presLayoutVars>
      </dgm:prSet>
      <dgm:spPr>
        <a:prstGeom prst="rect">
          <a:avLst/>
        </a:prstGeom>
      </dgm:spPr>
      <dgm:t>
        <a:bodyPr/>
        <a:lstStyle/>
        <a:p>
          <a:endParaRPr lang="en-US"/>
        </a:p>
      </dgm:t>
    </dgm:pt>
    <dgm:pt modelId="{AB8574CC-D4F2-4555-AEE3-F4EE58B11D03}" type="pres">
      <dgm:prSet presAssocID="{CF9FB981-E6ED-4440-AC98-4E4E2ABA2C55}" presName="sp" presStyleCnt="0"/>
      <dgm:spPr/>
      <dgm:t>
        <a:bodyPr/>
        <a:lstStyle/>
        <a:p>
          <a:endParaRPr lang="en-US"/>
        </a:p>
      </dgm:t>
    </dgm:pt>
    <dgm:pt modelId="{85B8F607-FDD8-476A-ADBE-E1250824F294}" type="pres">
      <dgm:prSet presAssocID="{AA046201-5C4D-445E-BF0B-5C6D2B0A1945}" presName="linNode" presStyleCnt="0"/>
      <dgm:spPr/>
      <dgm:t>
        <a:bodyPr/>
        <a:lstStyle/>
        <a:p>
          <a:endParaRPr lang="en-US"/>
        </a:p>
      </dgm:t>
    </dgm:pt>
    <dgm:pt modelId="{C04276DC-EE64-470A-B8BC-09067B8045FA}" type="pres">
      <dgm:prSet presAssocID="{AA046201-5C4D-445E-BF0B-5C6D2B0A1945}" presName="parentText" presStyleLbl="node1" presStyleIdx="1" presStyleCnt="4" custScaleX="52624" custScaleY="15342" custLinFactX="106174" custLinFactNeighborX="200000" custLinFactNeighborY="6928">
        <dgm:presLayoutVars>
          <dgm:chMax val="1"/>
          <dgm:bulletEnabled val="1"/>
        </dgm:presLayoutVars>
      </dgm:prSet>
      <dgm:spPr>
        <a:prstGeom prst="roundRect">
          <a:avLst/>
        </a:prstGeom>
      </dgm:spPr>
      <dgm:t>
        <a:bodyPr/>
        <a:lstStyle/>
        <a:p>
          <a:endParaRPr lang="en-US"/>
        </a:p>
      </dgm:t>
    </dgm:pt>
    <dgm:pt modelId="{B37A5355-225B-4C6F-AED7-6C620F99EECC}" type="pres">
      <dgm:prSet presAssocID="{AA046201-5C4D-445E-BF0B-5C6D2B0A1945}" presName="descendantText" presStyleLbl="alignAccFollowNode1" presStyleIdx="1" presStyleCnt="2" custScaleX="259632" custScaleY="22404" custLinFactNeighborX="-52636" custLinFactNeighborY="8424">
        <dgm:presLayoutVars>
          <dgm:bulletEnabled val="1"/>
        </dgm:presLayoutVars>
      </dgm:prSet>
      <dgm:spPr>
        <a:prstGeom prst="rect">
          <a:avLst/>
        </a:prstGeom>
      </dgm:spPr>
      <dgm:t>
        <a:bodyPr/>
        <a:lstStyle/>
        <a:p>
          <a:endParaRPr lang="en-US"/>
        </a:p>
      </dgm:t>
    </dgm:pt>
    <dgm:pt modelId="{5ACAA866-A8A8-4183-97B5-CEEAB1525C60}" type="pres">
      <dgm:prSet presAssocID="{40767EFF-7D52-4469-ACEE-7D28E67337E2}" presName="sp" presStyleCnt="0"/>
      <dgm:spPr/>
      <dgm:t>
        <a:bodyPr/>
        <a:lstStyle/>
        <a:p>
          <a:endParaRPr lang="en-US"/>
        </a:p>
      </dgm:t>
    </dgm:pt>
    <dgm:pt modelId="{DF4F2713-9E75-405E-90CE-0C608871888B}" type="pres">
      <dgm:prSet presAssocID="{CC599772-012B-48F1-8F24-95C551859431}" presName="linNode" presStyleCnt="0"/>
      <dgm:spPr/>
    </dgm:pt>
    <dgm:pt modelId="{A7C1CD78-8D36-46FC-8513-81B6C2C72D99}" type="pres">
      <dgm:prSet presAssocID="{CC599772-012B-48F1-8F24-95C551859431}" presName="parentText" presStyleLbl="node1" presStyleIdx="2" presStyleCnt="4" custScaleX="26663" custScaleY="14081" custLinFactX="100000" custLinFactNeighborX="151108" custLinFactNeighborY="11155">
        <dgm:presLayoutVars>
          <dgm:chMax val="1"/>
          <dgm:bulletEnabled val="1"/>
        </dgm:presLayoutVars>
      </dgm:prSet>
      <dgm:spPr>
        <a:prstGeom prst="roundRect">
          <a:avLst/>
        </a:prstGeom>
      </dgm:spPr>
      <dgm:t>
        <a:bodyPr/>
        <a:lstStyle/>
        <a:p>
          <a:endParaRPr lang="en-US"/>
        </a:p>
      </dgm:t>
    </dgm:pt>
    <dgm:pt modelId="{0DCE3103-4A47-47EF-B175-EC139439EF08}" type="pres">
      <dgm:prSet presAssocID="{012EB962-FC22-4BAB-887D-F950B54ADCDF}" presName="sp" presStyleCnt="0"/>
      <dgm:spPr/>
    </dgm:pt>
    <dgm:pt modelId="{303C6C1E-93BF-438E-96BB-8D44C9DBC131}" type="pres">
      <dgm:prSet presAssocID="{B6ADDF14-5D14-4FE9-9DAC-E2D9E8A1C926}" presName="linNode" presStyleCnt="0"/>
      <dgm:spPr/>
    </dgm:pt>
    <dgm:pt modelId="{8FEAF4EB-7E58-4198-88D5-D0422C59E53F}" type="pres">
      <dgm:prSet presAssocID="{B6ADDF14-5D14-4FE9-9DAC-E2D9E8A1C926}" presName="parentText" presStyleLbl="node1" presStyleIdx="3" presStyleCnt="4" custScaleX="249195" custScaleY="22404" custLinFactNeighborX="-52636" custLinFactNeighborY="-8627">
        <dgm:presLayoutVars>
          <dgm:chMax val="1"/>
          <dgm:bulletEnabled val="1"/>
        </dgm:presLayoutVars>
      </dgm:prSet>
      <dgm:spPr>
        <a:prstGeom prst="rect">
          <a:avLst/>
        </a:prstGeom>
      </dgm:spPr>
      <dgm:t>
        <a:bodyPr/>
        <a:lstStyle/>
        <a:p>
          <a:endParaRPr lang="en-US"/>
        </a:p>
      </dgm:t>
    </dgm:pt>
  </dgm:ptLst>
  <dgm:cxnLst>
    <dgm:cxn modelId="{526EDF93-C5BB-48AF-83F6-94E61F9185EE}" type="presOf" srcId="{D83FD0B4-65FE-4493-8A1F-09777EAB79AD}" destId="{D54B1729-BC98-42C1-9C6C-D65DCBA4358F}" srcOrd="0" destOrd="3" presId="urn:microsoft.com/office/officeart/2005/8/layout/vList5"/>
    <dgm:cxn modelId="{29FFC025-808F-4301-857B-66C285300029}" srcId="{74EE5CD8-078F-4590-BF9C-A341A294A016}" destId="{BDBD9518-DEDF-497B-B0D2-81B1803BA4F6}" srcOrd="2" destOrd="0" parTransId="{3339FBD3-F403-4F0F-AA36-5E9226104C23}" sibTransId="{2406DDF5-7493-49CB-B750-D1FB62277C47}"/>
    <dgm:cxn modelId="{FAADB3A3-5457-47B4-91BE-F6360B6E1BED}" type="presOf" srcId="{74EE5CD8-078F-4590-BF9C-A341A294A016}" destId="{7E429971-BC57-430F-BB25-C0574E5E39E3}" srcOrd="0" destOrd="0" presId="urn:microsoft.com/office/officeart/2005/8/layout/vList5"/>
    <dgm:cxn modelId="{9DADD504-AF14-440E-8AC7-1748CA1BBC8A}" type="presOf" srcId="{C59269D0-92A5-481C-BA64-727AFB0DD545}" destId="{B37A5355-225B-4C6F-AED7-6C620F99EECC}" srcOrd="0" destOrd="0" presId="urn:microsoft.com/office/officeart/2005/8/layout/vList5"/>
    <dgm:cxn modelId="{32D0E5A3-0F99-4DCC-8FEC-0E7ABF7862B2}" srcId="{74EE5CD8-078F-4590-BF9C-A341A294A016}" destId="{D83FD0B4-65FE-4493-8A1F-09777EAB79AD}" srcOrd="3" destOrd="0" parTransId="{61C0442E-422B-4A29-9828-A2141A22671D}" sibTransId="{E5A18CF7-A399-4B8C-AF63-602B8CA865B6}"/>
    <dgm:cxn modelId="{1DA52BE2-6F93-4194-9CBC-35B3B587F352}" type="presOf" srcId="{B6ADDF14-5D14-4FE9-9DAC-E2D9E8A1C926}" destId="{8FEAF4EB-7E58-4198-88D5-D0422C59E53F}" srcOrd="0" destOrd="0" presId="urn:microsoft.com/office/officeart/2005/8/layout/vList5"/>
    <dgm:cxn modelId="{01C936B8-591C-427E-82DC-AF000BD1FC60}" type="presOf" srcId="{AA046201-5C4D-445E-BF0B-5C6D2B0A1945}" destId="{C04276DC-EE64-470A-B8BC-09067B8045FA}" srcOrd="0" destOrd="0" presId="urn:microsoft.com/office/officeart/2005/8/layout/vList5"/>
    <dgm:cxn modelId="{AAFDFEE0-18B8-4ED8-962D-16108A821E9B}" type="presOf" srcId="{8B1CEADF-66E7-4C8B-A5EB-BD5C9A7E04DD}" destId="{D54B1729-BC98-42C1-9C6C-D65DCBA4358F}" srcOrd="0" destOrd="1"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9FACF510-5E68-4719-9B6E-F3ACC6CF8170}" type="presOf" srcId="{CC599772-012B-48F1-8F24-95C551859431}" destId="{A7C1CD78-8D36-46FC-8513-81B6C2C72D99}" srcOrd="0" destOrd="0" presId="urn:microsoft.com/office/officeart/2005/8/layout/vList5"/>
    <dgm:cxn modelId="{9071FB3B-D26B-4384-BD1A-80C12C62D02C}" srcId="{AA046201-5C4D-445E-BF0B-5C6D2B0A1945}" destId="{C59269D0-92A5-481C-BA64-727AFB0DD545}" srcOrd="0" destOrd="0" parTransId="{312CC84D-092F-422A-AA24-A4619DBBB7BE}" sibTransId="{266DE8E8-1339-41C4-B9A7-6148496C7FA9}"/>
    <dgm:cxn modelId="{B8AF1086-D7BE-446F-9133-738B599E9A7D}" srcId="{F6FEADD9-F67D-41F5-BA4C-3C84956E7F46}" destId="{AA046201-5C4D-445E-BF0B-5C6D2B0A1945}" srcOrd="1" destOrd="0" parTransId="{FE92FC33-5E0F-4302-9E80-A69E8ACDDE56}" sibTransId="{40767EFF-7D52-4469-ACEE-7D28E67337E2}"/>
    <dgm:cxn modelId="{07E7CAF5-140C-4038-BAB4-6325BC451B12}" srcId="{74EE5CD8-078F-4590-BF9C-A341A294A016}" destId="{8B1CEADF-66E7-4C8B-A5EB-BD5C9A7E04DD}" srcOrd="1" destOrd="0" parTransId="{D60C5DF8-AC4D-4820-9C40-F1F16D646B39}" sibTransId="{1E311581-9E7C-4A45-B224-0ABB1FB48555}"/>
    <dgm:cxn modelId="{F3CFF67C-5026-45FF-A742-1BD88B5C4241}" type="presOf" srcId="{D8C5BE56-450F-4803-B91A-34839A9A53D9}" destId="{D54B1729-BC98-42C1-9C6C-D65DCBA4358F}" srcOrd="0" destOrd="0" presId="urn:microsoft.com/office/officeart/2005/8/layout/vList5"/>
    <dgm:cxn modelId="{68C33FA2-A989-41E5-B972-05126311D01F}" srcId="{74EE5CD8-078F-4590-BF9C-A341A294A016}" destId="{D8C5BE56-450F-4803-B91A-34839A9A53D9}" srcOrd="0" destOrd="0" parTransId="{54F3A5ED-0809-47B5-9E3D-4FDE8473D8E1}" sibTransId="{E525FD7E-3EBE-46CF-9F94-C7A533377715}"/>
    <dgm:cxn modelId="{E2070E1D-AF7D-49DC-884D-1A1A599AD6CF}" type="presOf" srcId="{F6FEADD9-F67D-41F5-BA4C-3C84956E7F46}" destId="{AAE7A1E6-6847-453D-B55B-8A82BF138C1D}" srcOrd="0" destOrd="0" presId="urn:microsoft.com/office/officeart/2005/8/layout/vList5"/>
    <dgm:cxn modelId="{2ECD9E48-B830-4A2A-9514-908CA35387CF}" srcId="{F6FEADD9-F67D-41F5-BA4C-3C84956E7F46}" destId="{B6ADDF14-5D14-4FE9-9DAC-E2D9E8A1C926}" srcOrd="3" destOrd="0" parTransId="{C4CCF9E1-B0F0-4747-BF07-A638E9B095D0}" sibTransId="{EF8038FF-1B5F-4F4C-81AA-D11F6443418C}"/>
    <dgm:cxn modelId="{E3E0695D-2984-40D7-AD08-537D00A36435}" type="presOf" srcId="{BDBD9518-DEDF-497B-B0D2-81B1803BA4F6}" destId="{D54B1729-BC98-42C1-9C6C-D65DCBA4358F}" srcOrd="0" destOrd="2" presId="urn:microsoft.com/office/officeart/2005/8/layout/vList5"/>
    <dgm:cxn modelId="{7EC83D9A-31B8-469E-9E82-4C3AB9FEBD38}" srcId="{F6FEADD9-F67D-41F5-BA4C-3C84956E7F46}" destId="{CC599772-012B-48F1-8F24-95C551859431}" srcOrd="2" destOrd="0" parTransId="{D44F771D-D701-4163-ADD2-4A8DA803AA22}" sibTransId="{012EB962-FC22-4BAB-887D-F950B54ADCDF}"/>
    <dgm:cxn modelId="{B7C2636D-0D48-4967-8579-33C9CCF492FD}" type="presParOf" srcId="{AAE7A1E6-6847-453D-B55B-8A82BF138C1D}" destId="{C4407577-18A2-46E0-8805-2838042EB67A}" srcOrd="0" destOrd="0" presId="urn:microsoft.com/office/officeart/2005/8/layout/vList5"/>
    <dgm:cxn modelId="{2F7E44E4-25C9-4706-B215-126E4BB87E3E}" type="presParOf" srcId="{C4407577-18A2-46E0-8805-2838042EB67A}" destId="{7E429971-BC57-430F-BB25-C0574E5E39E3}" srcOrd="0" destOrd="0" presId="urn:microsoft.com/office/officeart/2005/8/layout/vList5"/>
    <dgm:cxn modelId="{80FF3A13-46E3-445D-B08A-3EC107C5258C}" type="presParOf" srcId="{C4407577-18A2-46E0-8805-2838042EB67A}" destId="{D54B1729-BC98-42C1-9C6C-D65DCBA4358F}" srcOrd="1" destOrd="0" presId="urn:microsoft.com/office/officeart/2005/8/layout/vList5"/>
    <dgm:cxn modelId="{69C8C1F0-045E-478D-B4C1-A4250706EB30}" type="presParOf" srcId="{AAE7A1E6-6847-453D-B55B-8A82BF138C1D}" destId="{AB8574CC-D4F2-4555-AEE3-F4EE58B11D03}" srcOrd="1" destOrd="0" presId="urn:microsoft.com/office/officeart/2005/8/layout/vList5"/>
    <dgm:cxn modelId="{CA37810C-A098-417C-84EA-AA81767F9616}" type="presParOf" srcId="{AAE7A1E6-6847-453D-B55B-8A82BF138C1D}" destId="{85B8F607-FDD8-476A-ADBE-E1250824F294}" srcOrd="2" destOrd="0" presId="urn:microsoft.com/office/officeart/2005/8/layout/vList5"/>
    <dgm:cxn modelId="{D46B5B1C-16C6-4CBB-A0AD-CCC36369527C}" type="presParOf" srcId="{85B8F607-FDD8-476A-ADBE-E1250824F294}" destId="{C04276DC-EE64-470A-B8BC-09067B8045FA}" srcOrd="0" destOrd="0" presId="urn:microsoft.com/office/officeart/2005/8/layout/vList5"/>
    <dgm:cxn modelId="{A9D69234-DD3E-41C1-99F3-B0932FEBD8B1}" type="presParOf" srcId="{85B8F607-FDD8-476A-ADBE-E1250824F294}" destId="{B37A5355-225B-4C6F-AED7-6C620F99EECC}" srcOrd="1" destOrd="0" presId="urn:microsoft.com/office/officeart/2005/8/layout/vList5"/>
    <dgm:cxn modelId="{E324E034-BAC7-4AD3-836D-F7561034303B}" type="presParOf" srcId="{AAE7A1E6-6847-453D-B55B-8A82BF138C1D}" destId="{5ACAA866-A8A8-4183-97B5-CEEAB1525C60}" srcOrd="3" destOrd="0" presId="urn:microsoft.com/office/officeart/2005/8/layout/vList5"/>
    <dgm:cxn modelId="{6FC1CB56-4BA7-4B4F-B7F0-13697DAD98B0}" type="presParOf" srcId="{AAE7A1E6-6847-453D-B55B-8A82BF138C1D}" destId="{DF4F2713-9E75-405E-90CE-0C608871888B}" srcOrd="4" destOrd="0" presId="urn:microsoft.com/office/officeart/2005/8/layout/vList5"/>
    <dgm:cxn modelId="{05326818-1B22-46A3-8373-38F90C20C7D6}" type="presParOf" srcId="{DF4F2713-9E75-405E-90CE-0C608871888B}" destId="{A7C1CD78-8D36-46FC-8513-81B6C2C72D99}" srcOrd="0" destOrd="0" presId="urn:microsoft.com/office/officeart/2005/8/layout/vList5"/>
    <dgm:cxn modelId="{9207B0F0-A6DE-40C9-B6B2-9674A41093FB}" type="presParOf" srcId="{AAE7A1E6-6847-453D-B55B-8A82BF138C1D}" destId="{0DCE3103-4A47-47EF-B175-EC139439EF08}" srcOrd="5" destOrd="0" presId="urn:microsoft.com/office/officeart/2005/8/layout/vList5"/>
    <dgm:cxn modelId="{40E30F80-771C-4990-856F-4FF57DD8D1CD}" type="presParOf" srcId="{AAE7A1E6-6847-453D-B55B-8A82BF138C1D}" destId="{303C6C1E-93BF-438E-96BB-8D44C9DBC131}" srcOrd="6" destOrd="0" presId="urn:microsoft.com/office/officeart/2005/8/layout/vList5"/>
    <dgm:cxn modelId="{FFCF0897-CD7A-41B6-9029-8BCA01DDCB38}" type="presParOf" srcId="{303C6C1E-93BF-438E-96BB-8D44C9DBC131}" destId="{8FEAF4EB-7E58-4198-88D5-D0422C59E53F}"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dgm:t>
        <a:bodyPr/>
        <a:lstStyle/>
        <a:p>
          <a:pPr rtl="1"/>
          <a:r>
            <a:rPr lang="fa-IR" sz="2000" dirty="0" smtClean="0">
              <a:cs typeface="B Titr" panose="00000700000000000000" pitchFamily="2" charset="-78"/>
            </a:rPr>
            <a:t>ماده 9</a:t>
          </a:r>
          <a:endParaRPr lang="en-US" sz="2000" dirty="0">
            <a:cs typeface="B Titr" panose="00000700000000000000" pitchFamily="2" charset="-78"/>
          </a:endParaRPr>
        </a:p>
      </dgm:t>
    </dgm:pt>
    <dgm:pt modelId="{BB568D76-3363-43D3-B00C-3359A643216C}" type="parTrans" cxnId="{F40F9561-0D4C-44CF-91EF-A92B1DBDE44B}">
      <dgm:prSet/>
      <dgm:spPr/>
      <dgm:t>
        <a:bodyPr/>
        <a:lstStyle/>
        <a:p>
          <a:endParaRPr lang="en-US" sz="3200"/>
        </a:p>
      </dgm:t>
    </dgm:pt>
    <dgm:pt modelId="{CF9FB981-E6ED-4440-AC98-4E4E2ABA2C55}" type="sibTrans" cxnId="{F40F9561-0D4C-44CF-91EF-A92B1DBDE44B}">
      <dgm:prSet/>
      <dgm:spPr/>
      <dgm:t>
        <a:bodyPr/>
        <a:lstStyle/>
        <a:p>
          <a:endParaRPr lang="en-US" sz="3200"/>
        </a:p>
      </dgm:t>
    </dgm:pt>
    <dgm:pt modelId="{AA046201-5C4D-445E-BF0B-5C6D2B0A1945}">
      <dgm:prSet phldrT="[Text]" custT="1"/>
      <dgm:spPr/>
      <dgm:t>
        <a:bodyPr/>
        <a:lstStyle/>
        <a:p>
          <a:r>
            <a:rPr lang="fa-IR" sz="2000" dirty="0" smtClean="0">
              <a:cs typeface="B Titr" panose="00000700000000000000" pitchFamily="2" charset="-78"/>
            </a:rPr>
            <a:t>ماده 10</a:t>
          </a:r>
          <a:endParaRPr lang="en-US" sz="2000" dirty="0"/>
        </a:p>
      </dgm:t>
    </dgm:pt>
    <dgm:pt modelId="{FE92FC33-5E0F-4302-9E80-A69E8ACDDE56}" type="parTrans" cxnId="{B8AF1086-D7BE-446F-9133-738B599E9A7D}">
      <dgm:prSet/>
      <dgm:spPr/>
      <dgm:t>
        <a:bodyPr/>
        <a:lstStyle/>
        <a:p>
          <a:endParaRPr lang="en-US" sz="3200"/>
        </a:p>
      </dgm:t>
    </dgm:pt>
    <dgm:pt modelId="{40767EFF-7D52-4469-ACEE-7D28E67337E2}" type="sibTrans" cxnId="{B8AF1086-D7BE-446F-9133-738B599E9A7D}">
      <dgm:prSet/>
      <dgm:spPr/>
      <dgm:t>
        <a:bodyPr/>
        <a:lstStyle/>
        <a:p>
          <a:endParaRPr lang="en-US" sz="3200"/>
        </a:p>
      </dgm:t>
    </dgm:pt>
    <dgm:pt modelId="{C59269D0-92A5-481C-BA64-727AFB0DD545}">
      <dgm:prSet phldrT="[Text]" custT="1"/>
      <dgm:spPr/>
      <dgm:t>
        <a:bodyPr/>
        <a:lstStyle/>
        <a:p>
          <a:pPr rtl="1"/>
          <a:r>
            <a:rPr lang="ar-SA" sz="1800" dirty="0" smtClean="0">
              <a:effectLst>
                <a:outerShdw blurRad="38100" dist="38100" dir="2700000" algn="tl">
                  <a:srgbClr val="000000">
                    <a:alpha val="43137"/>
                  </a:srgbClr>
                </a:outerShdw>
              </a:effectLst>
              <a:cs typeface="B Titr" panose="00000700000000000000" pitchFamily="2" charset="-78"/>
            </a:rPr>
            <a:t>برکناری اعضای کمیسیون بدوی به پیشنهاد هیئت مدیره بانک عامل و برکناری اعضای کمیسیون تجدیدنظر به پیشنهاد رئیس کل بانک مرکزی و تصویب مقامات نصب کننده خواهد بود.</a:t>
          </a:r>
          <a:endParaRPr lang="en-US" sz="1800" dirty="0">
            <a:effectLst>
              <a:outerShdw blurRad="38100" dist="38100" dir="2700000" algn="tl">
                <a:srgbClr val="000000">
                  <a:alpha val="43137"/>
                </a:srgbClr>
              </a:outerShdw>
            </a:effectLst>
            <a:cs typeface="B Titr" panose="00000700000000000000" pitchFamily="2" charset="-78"/>
          </a:endParaRPr>
        </a:p>
      </dgm:t>
    </dgm:pt>
    <dgm:pt modelId="{312CC84D-092F-422A-AA24-A4619DBBB7BE}" type="parTrans" cxnId="{9071FB3B-D26B-4384-BD1A-80C12C62D02C}">
      <dgm:prSet/>
      <dgm:spPr/>
      <dgm:t>
        <a:bodyPr/>
        <a:lstStyle/>
        <a:p>
          <a:endParaRPr lang="en-US" sz="3200"/>
        </a:p>
      </dgm:t>
    </dgm:pt>
    <dgm:pt modelId="{266DE8E8-1339-41C4-B9A7-6148496C7FA9}" type="sibTrans" cxnId="{9071FB3B-D26B-4384-BD1A-80C12C62D02C}">
      <dgm:prSet/>
      <dgm:spPr/>
      <dgm:t>
        <a:bodyPr/>
        <a:lstStyle/>
        <a:p>
          <a:endParaRPr lang="en-US" sz="3200"/>
        </a:p>
      </dgm:t>
    </dgm:pt>
    <dgm:pt modelId="{D8C5BE56-450F-4803-B91A-34839A9A53D9}">
      <dgm:prSet phldrT="[Text]" custT="1"/>
      <dgm:spPr/>
      <dgm:t>
        <a:bodyPr/>
        <a:lstStyle/>
        <a:p>
          <a:pPr marL="0" indent="-280988" rtl="1">
            <a:lnSpc>
              <a:spcPct val="100000"/>
            </a:lnSpc>
            <a:spcAft>
              <a:spcPts val="0"/>
            </a:spcAft>
          </a:pPr>
          <a:r>
            <a:rPr lang="ar-SA" sz="2000" dirty="0" smtClean="0">
              <a:effectLst>
                <a:outerShdw blurRad="38100" dist="38100" dir="2700000" algn="tl">
                  <a:srgbClr val="000000">
                    <a:alpha val="43137"/>
                  </a:srgbClr>
                </a:outerShdw>
              </a:effectLst>
              <a:cs typeface="B Titr" panose="00000700000000000000" pitchFamily="2" charset="-78"/>
            </a:rPr>
            <a:t>ماده (9) هریک از اعضای کمیسیون‌های بدوی و تجدیدنظر برای مدت سه سال منصوب می‌گردند و انتصاب مجدد آنان بلامانع است. در غیاب اعضای اصلی، اعضای علی البدل به جای آنان انجام وظیفه می‌نمایند.</a:t>
          </a:r>
          <a:endParaRPr lang="en-US" sz="2000" dirty="0">
            <a:effectLst>
              <a:outerShdw blurRad="38100" dist="38100" dir="2700000" algn="tl">
                <a:srgbClr val="000000">
                  <a:alpha val="43137"/>
                </a:srgbClr>
              </a:outerShdw>
            </a:effectLst>
            <a:cs typeface="B Titr" panose="00000700000000000000" pitchFamily="2" charset="-78"/>
          </a:endParaRPr>
        </a:p>
      </dgm:t>
    </dgm:pt>
    <dgm:pt modelId="{54F3A5ED-0809-47B5-9E3D-4FDE8473D8E1}" type="parTrans" cxnId="{68C33FA2-A989-41E5-B972-05126311D01F}">
      <dgm:prSet/>
      <dgm:spPr/>
      <dgm:t>
        <a:bodyPr/>
        <a:lstStyle/>
        <a:p>
          <a:endParaRPr lang="en-US"/>
        </a:p>
      </dgm:t>
    </dgm:pt>
    <dgm:pt modelId="{E525FD7E-3EBE-46CF-9F94-C7A533377715}" type="sibTrans" cxnId="{68C33FA2-A989-41E5-B972-05126311D01F}">
      <dgm:prSet/>
      <dgm:spPr/>
      <dgm:t>
        <a:bodyPr/>
        <a:lstStyle/>
        <a:p>
          <a:endParaRPr lang="en-US"/>
        </a:p>
      </dgm:t>
    </dgm:pt>
    <dgm:pt modelId="{CC599772-012B-48F1-8F24-95C551859431}">
      <dgm:prSet phldrT="[Text]" custT="1"/>
      <dgm:spPr/>
      <dgm:t>
        <a:bodyPr/>
        <a:lstStyle/>
        <a:p>
          <a:r>
            <a:rPr lang="fa-IR" sz="2000" dirty="0" smtClean="0">
              <a:cs typeface="B Titr" panose="00000700000000000000" pitchFamily="2" charset="-78"/>
            </a:rPr>
            <a:t>ماده 11</a:t>
          </a:r>
          <a:endParaRPr lang="en-US" sz="2000" dirty="0"/>
        </a:p>
      </dgm:t>
    </dgm:pt>
    <dgm:pt modelId="{D44F771D-D701-4163-ADD2-4A8DA803AA22}" type="parTrans" cxnId="{7EC83D9A-31B8-469E-9E82-4C3AB9FEBD38}">
      <dgm:prSet/>
      <dgm:spPr/>
      <dgm:t>
        <a:bodyPr/>
        <a:lstStyle/>
        <a:p>
          <a:endParaRPr lang="en-US"/>
        </a:p>
      </dgm:t>
    </dgm:pt>
    <dgm:pt modelId="{012EB962-FC22-4BAB-887D-F950B54ADCDF}" type="sibTrans" cxnId="{7EC83D9A-31B8-469E-9E82-4C3AB9FEBD38}">
      <dgm:prSet/>
      <dgm:spPr/>
      <dgm:t>
        <a:bodyPr/>
        <a:lstStyle/>
        <a:p>
          <a:endParaRPr lang="en-US"/>
        </a:p>
      </dgm:t>
    </dgm:pt>
    <dgm:pt modelId="{B6ADDF14-5D14-4FE9-9DAC-E2D9E8A1C926}">
      <dgm:prSet phldrT="[Text]" custT="1"/>
      <dgm:spPr/>
      <dgm:t>
        <a:bodyPr/>
        <a:lstStyle/>
        <a:p>
          <a:pPr algn="r" rtl="1"/>
          <a:r>
            <a:rPr lang="ar-SA" sz="2000" dirty="0" smtClean="0">
              <a:effectLst>
                <a:outerShdw blurRad="38100" dist="38100" dir="2700000" algn="tl">
                  <a:srgbClr val="000000">
                    <a:alpha val="43137"/>
                  </a:srgbClr>
                </a:outerShdw>
              </a:effectLst>
              <a:cs typeface="B Titr" panose="00000700000000000000" pitchFamily="2" charset="-78"/>
            </a:rPr>
            <a:t>کمیسیونهای بدوی و تجدید نظر رسیدگی به شکایت از عملیات اجرایی در صورت ضرورت و به حسب مورد به تشخیص و تصویب هیأت مدیره بانک عامل یا بانک مرکزی می‌توانند دارای شعب متعدد باشند.</a:t>
          </a:r>
          <a:endParaRPr lang="en-US" sz="2000" dirty="0">
            <a:effectLst>
              <a:outerShdw blurRad="38100" dist="38100" dir="2700000" algn="tl">
                <a:srgbClr val="000000">
                  <a:alpha val="43137"/>
                </a:srgbClr>
              </a:outerShdw>
            </a:effectLst>
            <a:cs typeface="B Titr" panose="00000700000000000000" pitchFamily="2" charset="-78"/>
          </a:endParaRPr>
        </a:p>
      </dgm:t>
    </dgm:pt>
    <dgm:pt modelId="{C4CCF9E1-B0F0-4747-BF07-A638E9B095D0}" type="parTrans" cxnId="{2ECD9E48-B830-4A2A-9514-908CA35387CF}">
      <dgm:prSet/>
      <dgm:spPr/>
      <dgm:t>
        <a:bodyPr/>
        <a:lstStyle/>
        <a:p>
          <a:endParaRPr lang="en-US"/>
        </a:p>
      </dgm:t>
    </dgm:pt>
    <dgm:pt modelId="{EF8038FF-1B5F-4F4C-81AA-D11F6443418C}" type="sibTrans" cxnId="{2ECD9E48-B830-4A2A-9514-908CA35387CF}">
      <dgm:prSet/>
      <dgm:spPr/>
      <dgm:t>
        <a:bodyPr/>
        <a:lstStyle/>
        <a:p>
          <a:endParaRPr lang="en-US"/>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en-US"/>
        </a:p>
      </dgm:t>
    </dgm:pt>
    <dgm:pt modelId="{C4407577-18A2-46E0-8805-2838042EB67A}" type="pres">
      <dgm:prSet presAssocID="{74EE5CD8-078F-4590-BF9C-A341A294A016}" presName="linNode" presStyleCnt="0"/>
      <dgm:spPr/>
      <dgm:t>
        <a:bodyPr/>
        <a:lstStyle/>
        <a:p>
          <a:endParaRPr lang="en-US"/>
        </a:p>
      </dgm:t>
    </dgm:pt>
    <dgm:pt modelId="{7E429971-BC57-430F-BB25-C0574E5E39E3}" type="pres">
      <dgm:prSet presAssocID="{74EE5CD8-078F-4590-BF9C-A341A294A016}" presName="parentText" presStyleLbl="node1" presStyleIdx="0" presStyleCnt="4" custScaleX="38546" custScaleY="15243" custLinFactX="100000" custLinFactY="-42337" custLinFactNeighborX="134384" custLinFactNeighborY="-100000">
        <dgm:presLayoutVars>
          <dgm:chMax val="1"/>
          <dgm:bulletEnabled val="1"/>
        </dgm:presLayoutVars>
      </dgm:prSet>
      <dgm:spPr>
        <a:prstGeom prst="roundRect">
          <a:avLst/>
        </a:prstGeom>
      </dgm:spPr>
      <dgm:t>
        <a:bodyPr/>
        <a:lstStyle/>
        <a:p>
          <a:endParaRPr lang="en-US"/>
        </a:p>
      </dgm:t>
    </dgm:pt>
    <dgm:pt modelId="{D54B1729-BC98-42C1-9C6C-D65DCBA4358F}" type="pres">
      <dgm:prSet presAssocID="{74EE5CD8-078F-4590-BF9C-A341A294A016}" presName="descendantText" presStyleLbl="alignAccFollowNode1" presStyleIdx="0" presStyleCnt="2" custScaleX="190791" custScaleY="29170" custLinFactX="-6" custLinFactNeighborX="-100000" custLinFactNeighborY="-5417">
        <dgm:presLayoutVars>
          <dgm:bulletEnabled val="1"/>
        </dgm:presLayoutVars>
      </dgm:prSet>
      <dgm:spPr>
        <a:prstGeom prst="rect">
          <a:avLst/>
        </a:prstGeom>
      </dgm:spPr>
      <dgm:t>
        <a:bodyPr/>
        <a:lstStyle/>
        <a:p>
          <a:endParaRPr lang="en-US"/>
        </a:p>
      </dgm:t>
    </dgm:pt>
    <dgm:pt modelId="{AB8574CC-D4F2-4555-AEE3-F4EE58B11D03}" type="pres">
      <dgm:prSet presAssocID="{CF9FB981-E6ED-4440-AC98-4E4E2ABA2C55}" presName="sp" presStyleCnt="0"/>
      <dgm:spPr/>
      <dgm:t>
        <a:bodyPr/>
        <a:lstStyle/>
        <a:p>
          <a:endParaRPr lang="en-US"/>
        </a:p>
      </dgm:t>
    </dgm:pt>
    <dgm:pt modelId="{85B8F607-FDD8-476A-ADBE-E1250824F294}" type="pres">
      <dgm:prSet presAssocID="{AA046201-5C4D-445E-BF0B-5C6D2B0A1945}" presName="linNode" presStyleCnt="0"/>
      <dgm:spPr/>
      <dgm:t>
        <a:bodyPr/>
        <a:lstStyle/>
        <a:p>
          <a:endParaRPr lang="en-US"/>
        </a:p>
      </dgm:t>
    </dgm:pt>
    <dgm:pt modelId="{C04276DC-EE64-470A-B8BC-09067B8045FA}" type="pres">
      <dgm:prSet presAssocID="{AA046201-5C4D-445E-BF0B-5C6D2B0A1945}" presName="parentText" presStyleLbl="node1" presStyleIdx="1" presStyleCnt="4" custScaleX="52624" custScaleY="15342" custLinFactX="106174" custLinFactNeighborX="200000" custLinFactNeighborY="5449">
        <dgm:presLayoutVars>
          <dgm:chMax val="1"/>
          <dgm:bulletEnabled val="1"/>
        </dgm:presLayoutVars>
      </dgm:prSet>
      <dgm:spPr>
        <a:prstGeom prst="roundRect">
          <a:avLst/>
        </a:prstGeom>
      </dgm:spPr>
      <dgm:t>
        <a:bodyPr/>
        <a:lstStyle/>
        <a:p>
          <a:endParaRPr lang="en-US"/>
        </a:p>
      </dgm:t>
    </dgm:pt>
    <dgm:pt modelId="{B37A5355-225B-4C6F-AED7-6C620F99EECC}" type="pres">
      <dgm:prSet presAssocID="{AA046201-5C4D-445E-BF0B-5C6D2B0A1945}" presName="descendantText" presStyleLbl="alignAccFollowNode1" presStyleIdx="1" presStyleCnt="2" custScaleX="259632" custScaleY="22404" custLinFactNeighborX="-52636" custLinFactNeighborY="8424">
        <dgm:presLayoutVars>
          <dgm:bulletEnabled val="1"/>
        </dgm:presLayoutVars>
      </dgm:prSet>
      <dgm:spPr>
        <a:prstGeom prst="rect">
          <a:avLst/>
        </a:prstGeom>
      </dgm:spPr>
      <dgm:t>
        <a:bodyPr/>
        <a:lstStyle/>
        <a:p>
          <a:endParaRPr lang="en-US"/>
        </a:p>
      </dgm:t>
    </dgm:pt>
    <dgm:pt modelId="{5ACAA866-A8A8-4183-97B5-CEEAB1525C60}" type="pres">
      <dgm:prSet presAssocID="{40767EFF-7D52-4469-ACEE-7D28E67337E2}" presName="sp" presStyleCnt="0"/>
      <dgm:spPr/>
      <dgm:t>
        <a:bodyPr/>
        <a:lstStyle/>
        <a:p>
          <a:endParaRPr lang="en-US"/>
        </a:p>
      </dgm:t>
    </dgm:pt>
    <dgm:pt modelId="{DF4F2713-9E75-405E-90CE-0C608871888B}" type="pres">
      <dgm:prSet presAssocID="{CC599772-012B-48F1-8F24-95C551859431}" presName="linNode" presStyleCnt="0"/>
      <dgm:spPr/>
    </dgm:pt>
    <dgm:pt modelId="{A7C1CD78-8D36-46FC-8513-81B6C2C72D99}" type="pres">
      <dgm:prSet presAssocID="{CC599772-012B-48F1-8F24-95C551859431}" presName="parentText" presStyleLbl="node1" presStyleIdx="2" presStyleCnt="4" custScaleX="26663" custScaleY="14081" custLinFactX="100000" custLinFactNeighborX="151108" custLinFactNeighborY="11155">
        <dgm:presLayoutVars>
          <dgm:chMax val="1"/>
          <dgm:bulletEnabled val="1"/>
        </dgm:presLayoutVars>
      </dgm:prSet>
      <dgm:spPr>
        <a:prstGeom prst="roundRect">
          <a:avLst/>
        </a:prstGeom>
      </dgm:spPr>
      <dgm:t>
        <a:bodyPr/>
        <a:lstStyle/>
        <a:p>
          <a:endParaRPr lang="en-US"/>
        </a:p>
      </dgm:t>
    </dgm:pt>
    <dgm:pt modelId="{0DCE3103-4A47-47EF-B175-EC139439EF08}" type="pres">
      <dgm:prSet presAssocID="{012EB962-FC22-4BAB-887D-F950B54ADCDF}" presName="sp" presStyleCnt="0"/>
      <dgm:spPr/>
    </dgm:pt>
    <dgm:pt modelId="{303C6C1E-93BF-438E-96BB-8D44C9DBC131}" type="pres">
      <dgm:prSet presAssocID="{B6ADDF14-5D14-4FE9-9DAC-E2D9E8A1C926}" presName="linNode" presStyleCnt="0"/>
      <dgm:spPr/>
    </dgm:pt>
    <dgm:pt modelId="{8FEAF4EB-7E58-4198-88D5-D0422C59E53F}" type="pres">
      <dgm:prSet presAssocID="{B6ADDF14-5D14-4FE9-9DAC-E2D9E8A1C926}" presName="parentText" presStyleLbl="node1" presStyleIdx="3" presStyleCnt="4" custScaleX="249195" custScaleY="22404" custLinFactNeighborX="-52636" custLinFactNeighborY="-8627">
        <dgm:presLayoutVars>
          <dgm:chMax val="1"/>
          <dgm:bulletEnabled val="1"/>
        </dgm:presLayoutVars>
      </dgm:prSet>
      <dgm:spPr>
        <a:prstGeom prst="rect">
          <a:avLst/>
        </a:prstGeom>
      </dgm:spPr>
      <dgm:t>
        <a:bodyPr/>
        <a:lstStyle/>
        <a:p>
          <a:endParaRPr lang="en-US"/>
        </a:p>
      </dgm:t>
    </dgm:pt>
  </dgm:ptLst>
  <dgm:cxnLst>
    <dgm:cxn modelId="{2004BF6A-BAF9-4D2B-A8F6-A859A5AFF02B}" type="presOf" srcId="{CC599772-012B-48F1-8F24-95C551859431}" destId="{A7C1CD78-8D36-46FC-8513-81B6C2C72D99}" srcOrd="0" destOrd="0" presId="urn:microsoft.com/office/officeart/2005/8/layout/vList5"/>
    <dgm:cxn modelId="{27958449-5BD2-4C90-8C23-326E618D84CB}" type="presOf" srcId="{AA046201-5C4D-445E-BF0B-5C6D2B0A1945}" destId="{C04276DC-EE64-470A-B8BC-09067B8045FA}" srcOrd="0" destOrd="0" presId="urn:microsoft.com/office/officeart/2005/8/layout/vList5"/>
    <dgm:cxn modelId="{38853448-4D00-4DE7-A95A-FC5DAFEEE12A}" type="presOf" srcId="{C59269D0-92A5-481C-BA64-727AFB0DD545}" destId="{B37A5355-225B-4C6F-AED7-6C620F99EECC}" srcOrd="0" destOrd="0" presId="urn:microsoft.com/office/officeart/2005/8/layout/vList5"/>
    <dgm:cxn modelId="{74FEE82A-DE32-4E80-9B6D-EDFA0944A3BC}" type="presOf" srcId="{F6FEADD9-F67D-41F5-BA4C-3C84956E7F46}" destId="{AAE7A1E6-6847-453D-B55B-8A82BF138C1D}"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49672B68-913A-4A43-9B5E-DD8F1F3CD695}" type="presOf" srcId="{74EE5CD8-078F-4590-BF9C-A341A294A016}" destId="{7E429971-BC57-430F-BB25-C0574E5E39E3}" srcOrd="0" destOrd="0" presId="urn:microsoft.com/office/officeart/2005/8/layout/vList5"/>
    <dgm:cxn modelId="{B8AF1086-D7BE-446F-9133-738B599E9A7D}" srcId="{F6FEADD9-F67D-41F5-BA4C-3C84956E7F46}" destId="{AA046201-5C4D-445E-BF0B-5C6D2B0A1945}" srcOrd="1" destOrd="0" parTransId="{FE92FC33-5E0F-4302-9E80-A69E8ACDDE56}" sibTransId="{40767EFF-7D52-4469-ACEE-7D28E67337E2}"/>
    <dgm:cxn modelId="{9071FB3B-D26B-4384-BD1A-80C12C62D02C}" srcId="{AA046201-5C4D-445E-BF0B-5C6D2B0A1945}" destId="{C59269D0-92A5-481C-BA64-727AFB0DD545}" srcOrd="0" destOrd="0" parTransId="{312CC84D-092F-422A-AA24-A4619DBBB7BE}" sibTransId="{266DE8E8-1339-41C4-B9A7-6148496C7FA9}"/>
    <dgm:cxn modelId="{A208480D-00DF-4869-BCF2-2CD848D327DD}" type="presOf" srcId="{D8C5BE56-450F-4803-B91A-34839A9A53D9}" destId="{D54B1729-BC98-42C1-9C6C-D65DCBA4358F}" srcOrd="0" destOrd="0" presId="urn:microsoft.com/office/officeart/2005/8/layout/vList5"/>
    <dgm:cxn modelId="{68C33FA2-A989-41E5-B972-05126311D01F}" srcId="{74EE5CD8-078F-4590-BF9C-A341A294A016}" destId="{D8C5BE56-450F-4803-B91A-34839A9A53D9}" srcOrd="0" destOrd="0" parTransId="{54F3A5ED-0809-47B5-9E3D-4FDE8473D8E1}" sibTransId="{E525FD7E-3EBE-46CF-9F94-C7A533377715}"/>
    <dgm:cxn modelId="{2ECD9E48-B830-4A2A-9514-908CA35387CF}" srcId="{F6FEADD9-F67D-41F5-BA4C-3C84956E7F46}" destId="{B6ADDF14-5D14-4FE9-9DAC-E2D9E8A1C926}" srcOrd="3" destOrd="0" parTransId="{C4CCF9E1-B0F0-4747-BF07-A638E9B095D0}" sibTransId="{EF8038FF-1B5F-4F4C-81AA-D11F6443418C}"/>
    <dgm:cxn modelId="{7EC83D9A-31B8-469E-9E82-4C3AB9FEBD38}" srcId="{F6FEADD9-F67D-41F5-BA4C-3C84956E7F46}" destId="{CC599772-012B-48F1-8F24-95C551859431}" srcOrd="2" destOrd="0" parTransId="{D44F771D-D701-4163-ADD2-4A8DA803AA22}" sibTransId="{012EB962-FC22-4BAB-887D-F950B54ADCDF}"/>
    <dgm:cxn modelId="{6EB629BB-5A6E-4265-A902-F3E9412FE837}" type="presOf" srcId="{B6ADDF14-5D14-4FE9-9DAC-E2D9E8A1C926}" destId="{8FEAF4EB-7E58-4198-88D5-D0422C59E53F}" srcOrd="0" destOrd="0" presId="urn:microsoft.com/office/officeart/2005/8/layout/vList5"/>
    <dgm:cxn modelId="{08F36E1F-2648-417E-8D4F-BE5544C2ECF0}" type="presParOf" srcId="{AAE7A1E6-6847-453D-B55B-8A82BF138C1D}" destId="{C4407577-18A2-46E0-8805-2838042EB67A}" srcOrd="0" destOrd="0" presId="urn:microsoft.com/office/officeart/2005/8/layout/vList5"/>
    <dgm:cxn modelId="{77D49773-4A52-4772-AE3C-DBE11BE0F234}" type="presParOf" srcId="{C4407577-18A2-46E0-8805-2838042EB67A}" destId="{7E429971-BC57-430F-BB25-C0574E5E39E3}" srcOrd="0" destOrd="0" presId="urn:microsoft.com/office/officeart/2005/8/layout/vList5"/>
    <dgm:cxn modelId="{4DB2DFE4-7120-4653-BF7A-01CC4BAF365F}" type="presParOf" srcId="{C4407577-18A2-46E0-8805-2838042EB67A}" destId="{D54B1729-BC98-42C1-9C6C-D65DCBA4358F}" srcOrd="1" destOrd="0" presId="urn:microsoft.com/office/officeart/2005/8/layout/vList5"/>
    <dgm:cxn modelId="{618890EB-27A7-4A33-8F7E-A04E32970102}" type="presParOf" srcId="{AAE7A1E6-6847-453D-B55B-8A82BF138C1D}" destId="{AB8574CC-D4F2-4555-AEE3-F4EE58B11D03}" srcOrd="1" destOrd="0" presId="urn:microsoft.com/office/officeart/2005/8/layout/vList5"/>
    <dgm:cxn modelId="{647C113F-D4FA-411D-BCAD-8B62906E8825}" type="presParOf" srcId="{AAE7A1E6-6847-453D-B55B-8A82BF138C1D}" destId="{85B8F607-FDD8-476A-ADBE-E1250824F294}" srcOrd="2" destOrd="0" presId="urn:microsoft.com/office/officeart/2005/8/layout/vList5"/>
    <dgm:cxn modelId="{099B8355-BE71-4C95-9173-C03CA53FFEBC}" type="presParOf" srcId="{85B8F607-FDD8-476A-ADBE-E1250824F294}" destId="{C04276DC-EE64-470A-B8BC-09067B8045FA}" srcOrd="0" destOrd="0" presId="urn:microsoft.com/office/officeart/2005/8/layout/vList5"/>
    <dgm:cxn modelId="{CB4BC830-FD2A-4F82-85F0-DAAA4767D871}" type="presParOf" srcId="{85B8F607-FDD8-476A-ADBE-E1250824F294}" destId="{B37A5355-225B-4C6F-AED7-6C620F99EECC}" srcOrd="1" destOrd="0" presId="urn:microsoft.com/office/officeart/2005/8/layout/vList5"/>
    <dgm:cxn modelId="{0959E280-6A7B-45F9-ABEB-2F20D43C4392}" type="presParOf" srcId="{AAE7A1E6-6847-453D-B55B-8A82BF138C1D}" destId="{5ACAA866-A8A8-4183-97B5-CEEAB1525C60}" srcOrd="3" destOrd="0" presId="urn:microsoft.com/office/officeart/2005/8/layout/vList5"/>
    <dgm:cxn modelId="{9F783BDB-5CFE-4DC0-A214-068E463462FE}" type="presParOf" srcId="{AAE7A1E6-6847-453D-B55B-8A82BF138C1D}" destId="{DF4F2713-9E75-405E-90CE-0C608871888B}" srcOrd="4" destOrd="0" presId="urn:microsoft.com/office/officeart/2005/8/layout/vList5"/>
    <dgm:cxn modelId="{7DC3DCAA-1619-4329-8E69-62DD0826EE1C}" type="presParOf" srcId="{DF4F2713-9E75-405E-90CE-0C608871888B}" destId="{A7C1CD78-8D36-46FC-8513-81B6C2C72D99}" srcOrd="0" destOrd="0" presId="urn:microsoft.com/office/officeart/2005/8/layout/vList5"/>
    <dgm:cxn modelId="{8BF4E782-A147-4B98-86AD-9CFC5AD1F325}" type="presParOf" srcId="{AAE7A1E6-6847-453D-B55B-8A82BF138C1D}" destId="{0DCE3103-4A47-47EF-B175-EC139439EF08}" srcOrd="5" destOrd="0" presId="urn:microsoft.com/office/officeart/2005/8/layout/vList5"/>
    <dgm:cxn modelId="{64BAB3F4-9341-4CF7-B97B-97E87ECB625D}" type="presParOf" srcId="{AAE7A1E6-6847-453D-B55B-8A82BF138C1D}" destId="{303C6C1E-93BF-438E-96BB-8D44C9DBC131}" srcOrd="6" destOrd="0" presId="urn:microsoft.com/office/officeart/2005/8/layout/vList5"/>
    <dgm:cxn modelId="{7AEB1243-952C-418E-B674-4E813F354122}" type="presParOf" srcId="{303C6C1E-93BF-438E-96BB-8D44C9DBC131}" destId="{8FEAF4EB-7E58-4198-88D5-D0422C59E53F}"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dgm:t>
        <a:bodyPr/>
        <a:lstStyle/>
        <a:p>
          <a:pPr rtl="1"/>
          <a:r>
            <a:rPr lang="fa-IR" sz="2000" dirty="0" smtClean="0">
              <a:cs typeface="B Titr" panose="00000700000000000000" pitchFamily="2" charset="-78"/>
            </a:rPr>
            <a:t>ماده 12</a:t>
          </a:r>
          <a:endParaRPr lang="en-US" sz="2000" dirty="0">
            <a:cs typeface="B Titr" panose="00000700000000000000" pitchFamily="2" charset="-78"/>
          </a:endParaRPr>
        </a:p>
      </dgm:t>
    </dgm:pt>
    <dgm:pt modelId="{BB568D76-3363-43D3-B00C-3359A643216C}" type="parTrans" cxnId="{F40F9561-0D4C-44CF-91EF-A92B1DBDE44B}">
      <dgm:prSet/>
      <dgm:spPr/>
      <dgm:t>
        <a:bodyPr/>
        <a:lstStyle/>
        <a:p>
          <a:endParaRPr lang="en-US" sz="3200"/>
        </a:p>
      </dgm:t>
    </dgm:pt>
    <dgm:pt modelId="{CF9FB981-E6ED-4440-AC98-4E4E2ABA2C55}" type="sibTrans" cxnId="{F40F9561-0D4C-44CF-91EF-A92B1DBDE44B}">
      <dgm:prSet/>
      <dgm:spPr/>
      <dgm:t>
        <a:bodyPr/>
        <a:lstStyle/>
        <a:p>
          <a:endParaRPr lang="en-US" sz="3200"/>
        </a:p>
      </dgm:t>
    </dgm:pt>
    <dgm:pt modelId="{AA046201-5C4D-445E-BF0B-5C6D2B0A1945}">
      <dgm:prSet phldrT="[Text]" custT="1"/>
      <dgm:spPr/>
      <dgm:t>
        <a:bodyPr/>
        <a:lstStyle/>
        <a:p>
          <a:r>
            <a:rPr lang="fa-IR" sz="2000" dirty="0" smtClean="0">
              <a:cs typeface="B Titr" panose="00000700000000000000" pitchFamily="2" charset="-78"/>
            </a:rPr>
            <a:t>ماده 13</a:t>
          </a:r>
          <a:endParaRPr lang="en-US" sz="2000" dirty="0"/>
        </a:p>
      </dgm:t>
    </dgm:pt>
    <dgm:pt modelId="{FE92FC33-5E0F-4302-9E80-A69E8ACDDE56}" type="parTrans" cxnId="{B8AF1086-D7BE-446F-9133-738B599E9A7D}">
      <dgm:prSet/>
      <dgm:spPr/>
      <dgm:t>
        <a:bodyPr/>
        <a:lstStyle/>
        <a:p>
          <a:endParaRPr lang="en-US" sz="3200"/>
        </a:p>
      </dgm:t>
    </dgm:pt>
    <dgm:pt modelId="{40767EFF-7D52-4469-ACEE-7D28E67337E2}" type="sibTrans" cxnId="{B8AF1086-D7BE-446F-9133-738B599E9A7D}">
      <dgm:prSet/>
      <dgm:spPr/>
      <dgm:t>
        <a:bodyPr/>
        <a:lstStyle/>
        <a:p>
          <a:endParaRPr lang="en-US" sz="3200"/>
        </a:p>
      </dgm:t>
    </dgm:pt>
    <dgm:pt modelId="{C59269D0-92A5-481C-BA64-727AFB0DD545}">
      <dgm:prSet phldrT="[Text]" custT="1"/>
      <dgm:spPr/>
      <dgm:t>
        <a:bodyPr/>
        <a:lstStyle/>
        <a:p>
          <a:pPr rtl="1"/>
          <a:r>
            <a:rPr lang="ar-SA" sz="1800" dirty="0" smtClean="0">
              <a:effectLst>
                <a:outerShdw blurRad="38100" dist="38100" dir="2700000" algn="tl">
                  <a:srgbClr val="000000">
                    <a:alpha val="43137"/>
                  </a:srgbClr>
                </a:outerShdw>
              </a:effectLst>
              <a:cs typeface="B Titr" panose="00000700000000000000" pitchFamily="2" charset="-78"/>
            </a:rPr>
            <a:t>نحوه تشکیل و تعداد شعب کمیسیونهای بدوی و تجدیدنظر، انتصاب و عزل و نصب اعضاء، تعیین اعضای علی البدل، موارد رد اعضاء تعیین صلاحیت اعضاء، روش رسیدگی، صدور، اجرا، اصلاح و تغییرات در حدود صلاحیت کمیسیون‌ها و نحوه انحلال، ابلاغ آراء، شیوه ضبط جلسات و سایر موارد که در این قانون معین نگردیده مطابق آیین‌نامه اجرای مفاد اسناد لازم الاجرای بانک‌ها و طرز رسیدگی به شکایت از عملیات اجرایی در بانکداری راستین خواهد بود.</a:t>
          </a:r>
          <a:endParaRPr lang="en-US" sz="1800" dirty="0">
            <a:effectLst>
              <a:outerShdw blurRad="38100" dist="38100" dir="2700000" algn="tl">
                <a:srgbClr val="000000">
                  <a:alpha val="43137"/>
                </a:srgbClr>
              </a:outerShdw>
            </a:effectLst>
            <a:cs typeface="B Titr" panose="00000700000000000000" pitchFamily="2" charset="-78"/>
          </a:endParaRPr>
        </a:p>
      </dgm:t>
    </dgm:pt>
    <dgm:pt modelId="{312CC84D-092F-422A-AA24-A4619DBBB7BE}" type="parTrans" cxnId="{9071FB3B-D26B-4384-BD1A-80C12C62D02C}">
      <dgm:prSet/>
      <dgm:spPr/>
      <dgm:t>
        <a:bodyPr/>
        <a:lstStyle/>
        <a:p>
          <a:endParaRPr lang="en-US" sz="3200"/>
        </a:p>
      </dgm:t>
    </dgm:pt>
    <dgm:pt modelId="{266DE8E8-1339-41C4-B9A7-6148496C7FA9}" type="sibTrans" cxnId="{9071FB3B-D26B-4384-BD1A-80C12C62D02C}">
      <dgm:prSet/>
      <dgm:spPr/>
      <dgm:t>
        <a:bodyPr/>
        <a:lstStyle/>
        <a:p>
          <a:endParaRPr lang="en-US" sz="3200"/>
        </a:p>
      </dgm:t>
    </dgm:pt>
    <dgm:pt modelId="{D8C5BE56-450F-4803-B91A-34839A9A53D9}">
      <dgm:prSet phldrT="[Text]" custT="1"/>
      <dgm:spPr/>
      <dgm:t>
        <a:bodyPr/>
        <a:lstStyle/>
        <a:p>
          <a:pPr marL="0" indent="-280988" rtl="1">
            <a:lnSpc>
              <a:spcPct val="100000"/>
            </a:lnSpc>
            <a:spcAft>
              <a:spcPts val="0"/>
            </a:spcAft>
          </a:pPr>
          <a:endParaRPr lang="en-US" sz="2000" dirty="0">
            <a:effectLst>
              <a:outerShdw blurRad="38100" dist="38100" dir="2700000" algn="tl">
                <a:srgbClr val="000000">
                  <a:alpha val="43137"/>
                </a:srgbClr>
              </a:outerShdw>
            </a:effectLst>
            <a:cs typeface="B Titr" panose="00000700000000000000" pitchFamily="2" charset="-78"/>
          </a:endParaRPr>
        </a:p>
      </dgm:t>
    </dgm:pt>
    <dgm:pt modelId="{54F3A5ED-0809-47B5-9E3D-4FDE8473D8E1}" type="parTrans" cxnId="{68C33FA2-A989-41E5-B972-05126311D01F}">
      <dgm:prSet/>
      <dgm:spPr/>
      <dgm:t>
        <a:bodyPr/>
        <a:lstStyle/>
        <a:p>
          <a:endParaRPr lang="en-US"/>
        </a:p>
      </dgm:t>
    </dgm:pt>
    <dgm:pt modelId="{E525FD7E-3EBE-46CF-9F94-C7A533377715}" type="sibTrans" cxnId="{68C33FA2-A989-41E5-B972-05126311D01F}">
      <dgm:prSet/>
      <dgm:spPr/>
      <dgm:t>
        <a:bodyPr/>
        <a:lstStyle/>
        <a:p>
          <a:endParaRPr lang="en-US"/>
        </a:p>
      </dgm:t>
    </dgm:pt>
    <dgm:pt modelId="{8B1CEADF-66E7-4C8B-A5EB-BD5C9A7E04DD}">
      <dgm:prSet custT="1"/>
      <dgm:spPr/>
      <dgm:t>
        <a:bodyPr/>
        <a:lstStyle/>
        <a:p>
          <a:pPr marL="0" rtl="1">
            <a:lnSpc>
              <a:spcPct val="100000"/>
            </a:lnSpc>
            <a:spcAft>
              <a:spcPts val="0"/>
            </a:spcAft>
          </a:pPr>
          <a:r>
            <a:rPr lang="ar-SA" sz="2000" dirty="0" smtClean="0">
              <a:effectLst>
                <a:outerShdw blurRad="38100" dist="38100" dir="2700000" algn="tl">
                  <a:srgbClr val="000000">
                    <a:alpha val="43137"/>
                  </a:srgbClr>
                </a:outerShdw>
              </a:effectLst>
              <a:cs typeface="B Titr" panose="00000700000000000000" pitchFamily="2" charset="-78"/>
            </a:rPr>
            <a:t>هیچیک از اعضای کمیسیون‌های بدوی نمی‌توانند همزمان در کمیسیون‌های تجدید نظر عضو باشند و بالعکس. همچنین نمی‌توانند نسبت به پرونده‌هایی که قبلاً در مرحله پایین‌تر اظهار نظر نموده‌اند در مرحله بالاتر رسیدگی یا اظهار نظر نمایند.</a:t>
          </a:r>
          <a:endParaRPr lang="en-US" sz="2000" dirty="0">
            <a:effectLst>
              <a:outerShdw blurRad="38100" dist="38100" dir="2700000" algn="tl">
                <a:srgbClr val="000000">
                  <a:alpha val="43137"/>
                </a:srgbClr>
              </a:outerShdw>
            </a:effectLst>
            <a:cs typeface="B Titr" panose="00000700000000000000" pitchFamily="2" charset="-78"/>
          </a:endParaRPr>
        </a:p>
      </dgm:t>
    </dgm:pt>
    <dgm:pt modelId="{D60C5DF8-AC4D-4820-9C40-F1F16D646B39}" type="parTrans" cxnId="{07E7CAF5-140C-4038-BAB4-6325BC451B12}">
      <dgm:prSet/>
      <dgm:spPr/>
      <dgm:t>
        <a:bodyPr/>
        <a:lstStyle/>
        <a:p>
          <a:endParaRPr lang="en-US"/>
        </a:p>
      </dgm:t>
    </dgm:pt>
    <dgm:pt modelId="{1E311581-9E7C-4A45-B224-0ABB1FB48555}" type="sibTrans" cxnId="{07E7CAF5-140C-4038-BAB4-6325BC451B12}">
      <dgm:prSet/>
      <dgm:spPr/>
      <dgm:t>
        <a:bodyPr/>
        <a:lstStyle/>
        <a:p>
          <a:endParaRPr lang="en-US"/>
        </a:p>
      </dgm:t>
    </dgm:pt>
    <dgm:pt modelId="{D83FD0B4-65FE-4493-8A1F-09777EAB79AD}">
      <dgm:prSet custT="1"/>
      <dgm:spPr/>
      <dgm:t>
        <a:bodyPr/>
        <a:lstStyle/>
        <a:p>
          <a:pPr marL="0" rtl="1">
            <a:lnSpc>
              <a:spcPct val="100000"/>
            </a:lnSpc>
            <a:spcAft>
              <a:spcPts val="0"/>
            </a:spcAft>
          </a:pPr>
          <a:endParaRPr lang="en-US" sz="2000" dirty="0">
            <a:effectLst>
              <a:outerShdw blurRad="38100" dist="38100" dir="2700000" algn="tl">
                <a:srgbClr val="000000">
                  <a:alpha val="43137"/>
                </a:srgbClr>
              </a:outerShdw>
            </a:effectLst>
            <a:cs typeface="B Titr" panose="00000700000000000000" pitchFamily="2" charset="-78"/>
          </a:endParaRPr>
        </a:p>
      </dgm:t>
    </dgm:pt>
    <dgm:pt modelId="{61C0442E-422B-4A29-9828-A2141A22671D}" type="parTrans" cxnId="{32D0E5A3-0F99-4DCC-8FEC-0E7ABF7862B2}">
      <dgm:prSet/>
      <dgm:spPr/>
      <dgm:t>
        <a:bodyPr/>
        <a:lstStyle/>
        <a:p>
          <a:endParaRPr lang="en-US"/>
        </a:p>
      </dgm:t>
    </dgm:pt>
    <dgm:pt modelId="{E5A18CF7-A399-4B8C-AF63-602B8CA865B6}" type="sibTrans" cxnId="{32D0E5A3-0F99-4DCC-8FEC-0E7ABF7862B2}">
      <dgm:prSet/>
      <dgm:spPr/>
      <dgm:t>
        <a:bodyPr/>
        <a:lstStyle/>
        <a:p>
          <a:endParaRPr lang="en-US"/>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en-US"/>
        </a:p>
      </dgm:t>
    </dgm:pt>
    <dgm:pt modelId="{C4407577-18A2-46E0-8805-2838042EB67A}" type="pres">
      <dgm:prSet presAssocID="{74EE5CD8-078F-4590-BF9C-A341A294A016}" presName="linNode" presStyleCnt="0"/>
      <dgm:spPr/>
      <dgm:t>
        <a:bodyPr/>
        <a:lstStyle/>
        <a:p>
          <a:endParaRPr lang="en-US"/>
        </a:p>
      </dgm:t>
    </dgm:pt>
    <dgm:pt modelId="{7E429971-BC57-430F-BB25-C0574E5E39E3}" type="pres">
      <dgm:prSet presAssocID="{74EE5CD8-078F-4590-BF9C-A341A294A016}" presName="parentText" presStyleLbl="node1" presStyleIdx="0" presStyleCnt="2" custScaleX="35119" custScaleY="17659" custLinFactX="100000" custLinFactY="-42337" custLinFactNeighborX="134384" custLinFactNeighborY="-100000">
        <dgm:presLayoutVars>
          <dgm:chMax val="1"/>
          <dgm:bulletEnabled val="1"/>
        </dgm:presLayoutVars>
      </dgm:prSet>
      <dgm:spPr>
        <a:prstGeom prst="roundRect">
          <a:avLst/>
        </a:prstGeom>
      </dgm:spPr>
      <dgm:t>
        <a:bodyPr/>
        <a:lstStyle/>
        <a:p>
          <a:endParaRPr lang="en-US"/>
        </a:p>
      </dgm:t>
    </dgm:pt>
    <dgm:pt modelId="{D54B1729-BC98-42C1-9C6C-D65DCBA4358F}" type="pres">
      <dgm:prSet presAssocID="{74EE5CD8-078F-4590-BF9C-A341A294A016}" presName="descendantText" presStyleLbl="alignAccFollowNode1" presStyleIdx="0" presStyleCnt="2" custScaleX="147783" custScaleY="42208" custLinFactNeighborX="-38555" custLinFactNeighborY="-10114">
        <dgm:presLayoutVars>
          <dgm:bulletEnabled val="1"/>
        </dgm:presLayoutVars>
      </dgm:prSet>
      <dgm:spPr>
        <a:prstGeom prst="rect">
          <a:avLst/>
        </a:prstGeom>
      </dgm:spPr>
      <dgm:t>
        <a:bodyPr/>
        <a:lstStyle/>
        <a:p>
          <a:endParaRPr lang="en-US"/>
        </a:p>
      </dgm:t>
    </dgm:pt>
    <dgm:pt modelId="{AB8574CC-D4F2-4555-AEE3-F4EE58B11D03}" type="pres">
      <dgm:prSet presAssocID="{CF9FB981-E6ED-4440-AC98-4E4E2ABA2C55}" presName="sp" presStyleCnt="0"/>
      <dgm:spPr/>
      <dgm:t>
        <a:bodyPr/>
        <a:lstStyle/>
        <a:p>
          <a:endParaRPr lang="en-US"/>
        </a:p>
      </dgm:t>
    </dgm:pt>
    <dgm:pt modelId="{85B8F607-FDD8-476A-ADBE-E1250824F294}" type="pres">
      <dgm:prSet presAssocID="{AA046201-5C4D-445E-BF0B-5C6D2B0A1945}" presName="linNode" presStyleCnt="0"/>
      <dgm:spPr/>
      <dgm:t>
        <a:bodyPr/>
        <a:lstStyle/>
        <a:p>
          <a:endParaRPr lang="en-US"/>
        </a:p>
      </dgm:t>
    </dgm:pt>
    <dgm:pt modelId="{C04276DC-EE64-470A-B8BC-09067B8045FA}" type="pres">
      <dgm:prSet presAssocID="{AA046201-5C4D-445E-BF0B-5C6D2B0A1945}" presName="parentText" presStyleLbl="node1" presStyleIdx="1" presStyleCnt="2" custScaleX="64140" custScaleY="19039" custLinFactX="106077" custLinFactNeighborX="200000" custLinFactNeighborY="-8347">
        <dgm:presLayoutVars>
          <dgm:chMax val="1"/>
          <dgm:bulletEnabled val="1"/>
        </dgm:presLayoutVars>
      </dgm:prSet>
      <dgm:spPr>
        <a:prstGeom prst="roundRect">
          <a:avLst/>
        </a:prstGeom>
      </dgm:spPr>
      <dgm:t>
        <a:bodyPr/>
        <a:lstStyle/>
        <a:p>
          <a:endParaRPr lang="en-US"/>
        </a:p>
      </dgm:t>
    </dgm:pt>
    <dgm:pt modelId="{B37A5355-225B-4C6F-AED7-6C620F99EECC}" type="pres">
      <dgm:prSet presAssocID="{AA046201-5C4D-445E-BF0B-5C6D2B0A1945}" presName="descendantText" presStyleLbl="alignAccFollowNode1" presStyleIdx="1" presStyleCnt="2" custScaleX="259632" custScaleY="56354" custLinFactX="-6" custLinFactNeighborX="-100000" custLinFactNeighborY="5773">
        <dgm:presLayoutVars>
          <dgm:bulletEnabled val="1"/>
        </dgm:presLayoutVars>
      </dgm:prSet>
      <dgm:spPr>
        <a:prstGeom prst="rect">
          <a:avLst/>
        </a:prstGeom>
      </dgm:spPr>
      <dgm:t>
        <a:bodyPr/>
        <a:lstStyle/>
        <a:p>
          <a:endParaRPr lang="en-US"/>
        </a:p>
      </dgm:t>
    </dgm:pt>
  </dgm:ptLst>
  <dgm:cxnLst>
    <dgm:cxn modelId="{AA7F0C14-D1D1-491C-9E19-FCB0E6F03077}" type="presOf" srcId="{D83FD0B4-65FE-4493-8A1F-09777EAB79AD}" destId="{D54B1729-BC98-42C1-9C6C-D65DCBA4358F}" srcOrd="0" destOrd="2" presId="urn:microsoft.com/office/officeart/2005/8/layout/vList5"/>
    <dgm:cxn modelId="{32D0E5A3-0F99-4DCC-8FEC-0E7ABF7862B2}" srcId="{74EE5CD8-078F-4590-BF9C-A341A294A016}" destId="{D83FD0B4-65FE-4493-8A1F-09777EAB79AD}" srcOrd="2" destOrd="0" parTransId="{61C0442E-422B-4A29-9828-A2141A22671D}" sibTransId="{E5A18CF7-A399-4B8C-AF63-602B8CA865B6}"/>
    <dgm:cxn modelId="{F40F9561-0D4C-44CF-91EF-A92B1DBDE44B}" srcId="{F6FEADD9-F67D-41F5-BA4C-3C84956E7F46}" destId="{74EE5CD8-078F-4590-BF9C-A341A294A016}" srcOrd="0" destOrd="0" parTransId="{BB568D76-3363-43D3-B00C-3359A643216C}" sibTransId="{CF9FB981-E6ED-4440-AC98-4E4E2ABA2C55}"/>
    <dgm:cxn modelId="{2D0AD3F2-6580-43D4-ABC7-455A355A689D}" type="presOf" srcId="{C59269D0-92A5-481C-BA64-727AFB0DD545}" destId="{B37A5355-225B-4C6F-AED7-6C620F99EECC}" srcOrd="0" destOrd="0" presId="urn:microsoft.com/office/officeart/2005/8/layout/vList5"/>
    <dgm:cxn modelId="{9071FB3B-D26B-4384-BD1A-80C12C62D02C}" srcId="{AA046201-5C4D-445E-BF0B-5C6D2B0A1945}" destId="{C59269D0-92A5-481C-BA64-727AFB0DD545}" srcOrd="0" destOrd="0" parTransId="{312CC84D-092F-422A-AA24-A4619DBBB7BE}" sibTransId="{266DE8E8-1339-41C4-B9A7-6148496C7FA9}"/>
    <dgm:cxn modelId="{B8AF1086-D7BE-446F-9133-738B599E9A7D}" srcId="{F6FEADD9-F67D-41F5-BA4C-3C84956E7F46}" destId="{AA046201-5C4D-445E-BF0B-5C6D2B0A1945}" srcOrd="1" destOrd="0" parTransId="{FE92FC33-5E0F-4302-9E80-A69E8ACDDE56}" sibTransId="{40767EFF-7D52-4469-ACEE-7D28E67337E2}"/>
    <dgm:cxn modelId="{100FA8A6-80B7-4B8E-B172-766EC2129E02}" type="presOf" srcId="{D8C5BE56-450F-4803-B91A-34839A9A53D9}" destId="{D54B1729-BC98-42C1-9C6C-D65DCBA4358F}" srcOrd="0" destOrd="0" presId="urn:microsoft.com/office/officeart/2005/8/layout/vList5"/>
    <dgm:cxn modelId="{07E7CAF5-140C-4038-BAB4-6325BC451B12}" srcId="{74EE5CD8-078F-4590-BF9C-A341A294A016}" destId="{8B1CEADF-66E7-4C8B-A5EB-BD5C9A7E04DD}" srcOrd="1" destOrd="0" parTransId="{D60C5DF8-AC4D-4820-9C40-F1F16D646B39}" sibTransId="{1E311581-9E7C-4A45-B224-0ABB1FB48555}"/>
    <dgm:cxn modelId="{C3D01366-D8DE-4EF7-AE06-B0D4C5C35AA1}" type="presOf" srcId="{74EE5CD8-078F-4590-BF9C-A341A294A016}" destId="{7E429971-BC57-430F-BB25-C0574E5E39E3}" srcOrd="0" destOrd="0" presId="urn:microsoft.com/office/officeart/2005/8/layout/vList5"/>
    <dgm:cxn modelId="{68C33FA2-A989-41E5-B972-05126311D01F}" srcId="{74EE5CD8-078F-4590-BF9C-A341A294A016}" destId="{D8C5BE56-450F-4803-B91A-34839A9A53D9}" srcOrd="0" destOrd="0" parTransId="{54F3A5ED-0809-47B5-9E3D-4FDE8473D8E1}" sibTransId="{E525FD7E-3EBE-46CF-9F94-C7A533377715}"/>
    <dgm:cxn modelId="{8042DD78-1E81-4B27-B94F-94725496CFFA}" type="presOf" srcId="{AA046201-5C4D-445E-BF0B-5C6D2B0A1945}" destId="{C04276DC-EE64-470A-B8BC-09067B8045FA}" srcOrd="0" destOrd="0" presId="urn:microsoft.com/office/officeart/2005/8/layout/vList5"/>
    <dgm:cxn modelId="{B0762CCD-A97F-418D-99B6-CCD3F065479E}" type="presOf" srcId="{8B1CEADF-66E7-4C8B-A5EB-BD5C9A7E04DD}" destId="{D54B1729-BC98-42C1-9C6C-D65DCBA4358F}" srcOrd="0" destOrd="1" presId="urn:microsoft.com/office/officeart/2005/8/layout/vList5"/>
    <dgm:cxn modelId="{2BA42CF7-BFC6-4FE6-990B-F0FF3C6CE7A2}" type="presOf" srcId="{F6FEADD9-F67D-41F5-BA4C-3C84956E7F46}" destId="{AAE7A1E6-6847-453D-B55B-8A82BF138C1D}" srcOrd="0" destOrd="0" presId="urn:microsoft.com/office/officeart/2005/8/layout/vList5"/>
    <dgm:cxn modelId="{21A7A249-FD38-4B89-8DF2-1B4A9CBB95E5}" type="presParOf" srcId="{AAE7A1E6-6847-453D-B55B-8A82BF138C1D}" destId="{C4407577-18A2-46E0-8805-2838042EB67A}" srcOrd="0" destOrd="0" presId="urn:microsoft.com/office/officeart/2005/8/layout/vList5"/>
    <dgm:cxn modelId="{117F9CD6-B231-4029-8E9A-E14A2F17CABB}" type="presParOf" srcId="{C4407577-18A2-46E0-8805-2838042EB67A}" destId="{7E429971-BC57-430F-BB25-C0574E5E39E3}" srcOrd="0" destOrd="0" presId="urn:microsoft.com/office/officeart/2005/8/layout/vList5"/>
    <dgm:cxn modelId="{876E70CD-2D65-4259-9B6F-CC028105A02A}" type="presParOf" srcId="{C4407577-18A2-46E0-8805-2838042EB67A}" destId="{D54B1729-BC98-42C1-9C6C-D65DCBA4358F}" srcOrd="1" destOrd="0" presId="urn:microsoft.com/office/officeart/2005/8/layout/vList5"/>
    <dgm:cxn modelId="{3EC61334-B025-4E98-A3DA-4829621BD1AC}" type="presParOf" srcId="{AAE7A1E6-6847-453D-B55B-8A82BF138C1D}" destId="{AB8574CC-D4F2-4555-AEE3-F4EE58B11D03}" srcOrd="1" destOrd="0" presId="urn:microsoft.com/office/officeart/2005/8/layout/vList5"/>
    <dgm:cxn modelId="{88C8646F-C8DE-4EB9-9023-4AC6E1476F65}" type="presParOf" srcId="{AAE7A1E6-6847-453D-B55B-8A82BF138C1D}" destId="{85B8F607-FDD8-476A-ADBE-E1250824F294}" srcOrd="2" destOrd="0" presId="urn:microsoft.com/office/officeart/2005/8/layout/vList5"/>
    <dgm:cxn modelId="{8017CEAD-A041-4FE0-B4C0-209146959AF4}" type="presParOf" srcId="{85B8F607-FDD8-476A-ADBE-E1250824F294}" destId="{C04276DC-EE64-470A-B8BC-09067B8045FA}" srcOrd="0" destOrd="0" presId="urn:microsoft.com/office/officeart/2005/8/layout/vList5"/>
    <dgm:cxn modelId="{BB1F5D05-6254-40E6-9D89-744CB40BCEB7}" type="presParOf" srcId="{85B8F607-FDD8-476A-ADBE-E1250824F294}" destId="{B37A5355-225B-4C6F-AED7-6C620F99EEC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1729-BC98-42C1-9C6C-D65DCBA4358F}">
      <dsp:nvSpPr>
        <dsp:cNvPr id="0" name=""/>
        <dsp:cNvSpPr/>
      </dsp:nvSpPr>
      <dsp:spPr>
        <a:xfrm rot="5400000">
          <a:off x="2297393" y="-1763998"/>
          <a:ext cx="2517130" cy="7111889"/>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280988" algn="r" defTabSz="889000" rtl="1">
            <a:lnSpc>
              <a:spcPct val="90000"/>
            </a:lnSpc>
            <a:spcBef>
              <a:spcPct val="0"/>
            </a:spcBef>
            <a:spcAft>
              <a:spcPts val="0"/>
            </a:spcAft>
            <a:buChar char="••"/>
          </a:pPr>
          <a:endParaRPr lang="en-US" sz="2000" kern="1200" dirty="0">
            <a:effectLst>
              <a:outerShdw blurRad="38100" dist="38100" dir="2700000" algn="tl">
                <a:srgbClr val="000000">
                  <a:alpha val="43137"/>
                </a:srgbClr>
              </a:outerShdw>
            </a:effectLst>
            <a:cs typeface="B Titr" panose="00000700000000000000" pitchFamily="2" charset="-78"/>
          </a:endParaRPr>
        </a:p>
        <a:p>
          <a:pPr marL="228600" lvl="1" indent="-228600" algn="r" defTabSz="889000" rtl="1">
            <a:lnSpc>
              <a:spcPct val="90000"/>
            </a:lnSpc>
            <a:spcBef>
              <a:spcPct val="0"/>
            </a:spcBef>
            <a:spcAft>
              <a:spcPct val="15000"/>
            </a:spcAft>
            <a:buChar char="••"/>
          </a:pPr>
          <a:r>
            <a:rPr lang="ar-SA" sz="2000" kern="1200" dirty="0">
              <a:effectLst>
                <a:outerShdw blurRad="38100" dist="38100" dir="2700000" algn="tl">
                  <a:srgbClr val="000000">
                    <a:alpha val="43137"/>
                  </a:srgbClr>
                </a:outerShdw>
              </a:effectLst>
              <a:cs typeface="B Titr" panose="00000700000000000000" pitchFamily="2" charset="-78"/>
            </a:rPr>
            <a:t>تمامی قراردادهایی که در بانک‌ها و در اجرای بانکداری راستین بین طرفین منعقد و مبادله می‌گردد در حکم اسناد رسمی و لازم الاجرا است و از طریق اجرای اسناد بانک و توسط مأمورین اجرای مربوط به اجرا گذارده می‌شود.</a:t>
          </a:r>
          <a:endParaRPr lang="en-US" sz="2000" kern="1200" dirty="0">
            <a:effectLst>
              <a:outerShdw blurRad="38100" dist="38100" dir="2700000" algn="tl">
                <a:srgbClr val="000000">
                  <a:alpha val="43137"/>
                </a:srgbClr>
              </a:outerShdw>
            </a:effectLst>
            <a:cs typeface="B Titr" panose="00000700000000000000" pitchFamily="2" charset="-78"/>
          </a:endParaRPr>
        </a:p>
        <a:p>
          <a:pPr marL="228600" lvl="1" indent="-228600" algn="r" defTabSz="889000" rtl="1">
            <a:lnSpc>
              <a:spcPct val="90000"/>
            </a:lnSpc>
            <a:spcBef>
              <a:spcPct val="0"/>
            </a:spcBef>
            <a:spcAft>
              <a:spcPct val="15000"/>
            </a:spcAft>
            <a:buChar char="••"/>
          </a:pPr>
          <a:endParaRPr lang="en-US" sz="2000" kern="1200" dirty="0">
            <a:effectLst>
              <a:outerShdw blurRad="38100" dist="38100" dir="2700000" algn="tl">
                <a:srgbClr val="000000">
                  <a:alpha val="43137"/>
                </a:srgbClr>
              </a:outerShdw>
            </a:effectLst>
            <a:cs typeface="B Titr" panose="00000700000000000000" pitchFamily="2" charset="-78"/>
          </a:endParaRPr>
        </a:p>
      </dsp:txBody>
      <dsp:txXfrm rot="-5400000">
        <a:off x="14" y="533381"/>
        <a:ext cx="7111889" cy="2517130"/>
      </dsp:txXfrm>
    </dsp:sp>
    <dsp:sp modelId="{7E429971-BC57-430F-BB25-C0574E5E39E3}">
      <dsp:nvSpPr>
        <dsp:cNvPr id="0" name=""/>
        <dsp:cNvSpPr/>
      </dsp:nvSpPr>
      <dsp:spPr>
        <a:xfrm>
          <a:off x="7086601" y="533425"/>
          <a:ext cx="1040578" cy="1148444"/>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fa-IR" sz="2800" kern="1200" dirty="0" smtClean="0">
              <a:cs typeface="B Titr" panose="00000700000000000000" pitchFamily="2" charset="-78"/>
            </a:rPr>
            <a:t>ماده 1</a:t>
          </a:r>
          <a:endParaRPr lang="en-US" sz="2800" kern="1200" dirty="0">
            <a:cs typeface="B Titr" panose="00000700000000000000" pitchFamily="2" charset="-78"/>
          </a:endParaRPr>
        </a:p>
      </dsp:txBody>
      <dsp:txXfrm>
        <a:off x="7137398" y="584222"/>
        <a:ext cx="938984" cy="10468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1729-BC98-42C1-9C6C-D65DCBA4358F}">
      <dsp:nvSpPr>
        <dsp:cNvPr id="0" name=""/>
        <dsp:cNvSpPr/>
      </dsp:nvSpPr>
      <dsp:spPr>
        <a:xfrm rot="5400000">
          <a:off x="1178038" y="-1178038"/>
          <a:ext cx="4964943" cy="7321020"/>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280988" algn="r" defTabSz="889000" rtl="1">
            <a:lnSpc>
              <a:spcPct val="100000"/>
            </a:lnSpc>
            <a:spcBef>
              <a:spcPct val="0"/>
            </a:spcBef>
            <a:spcAft>
              <a:spcPts val="0"/>
            </a:spcAft>
            <a:buChar char="••"/>
          </a:pPr>
          <a:endParaRPr lang="en-US" sz="2000" kern="1200" dirty="0">
            <a:effectLst>
              <a:outerShdw blurRad="38100" dist="38100" dir="2700000" algn="tl">
                <a:srgbClr val="000000">
                  <a:alpha val="43137"/>
                </a:srgbClr>
              </a:outerShdw>
            </a:effectLst>
            <a:cs typeface="B Titr" panose="00000700000000000000" pitchFamily="2" charset="-78"/>
          </a:endParaRPr>
        </a:p>
        <a:p>
          <a:pPr marL="0" lvl="1" indent="-228600" algn="r" defTabSz="889000" rtl="1">
            <a:lnSpc>
              <a:spcPct val="100000"/>
            </a:lnSpc>
            <a:spcBef>
              <a:spcPct val="0"/>
            </a:spcBef>
            <a:spcAft>
              <a:spcPts val="0"/>
            </a:spcAft>
            <a:buChar char="••"/>
          </a:pPr>
          <a:r>
            <a:rPr lang="ar-SA" sz="2000" kern="1200" dirty="0" smtClean="0">
              <a:effectLst>
                <a:outerShdw blurRad="38100" dist="38100" dir="2700000" algn="tl">
                  <a:srgbClr val="000000">
                    <a:alpha val="43137"/>
                  </a:srgbClr>
                </a:outerShdw>
              </a:effectLst>
              <a:cs typeface="B Titr" panose="00000700000000000000" pitchFamily="2" charset="-78"/>
            </a:rPr>
            <a:t>در مورد تمامی معاملات رهنی و شرطی و دیگر معاملات مذکور در ماده 33 قانون ثبت، راجع به اموال منقول و غیرمنقول که در اجرای این قانون منعقد می‌شود در صورتی که بدهکار ظرف مهلت مقرر در سند، بدهی خود را نپردازد، بانک می‌تواند از دفترخانه تنظیم کننده سند درخواست صدور اجراییه نماید. دفترخانه مکلف است اوراق اجراییه را برای اجرای مدلول سند به اجرای اسناد بانک ارسال کند. چنانچه بدهکار ظرف ده روز از تاریخ ابلاغ اجراییه توسط اجرای اسناد بانک نسبت به پرداخت بدهی خود اقدام ننماید اجرای اسناد پس از ارزیابی تمامی مورد معامله و قطعیت آن، حداکثر ظرف مدت دو ماه از تاریخ قطعیت ارزیابی، با برگزاری مزایده نسبت به وصول مطالبات خود به میزان طلب قانونی اقدام و مازاد را به راهن مسترد می‌نماید.</a:t>
          </a:r>
          <a:endParaRPr lang="en-US" sz="2000" kern="1200" dirty="0">
            <a:effectLst>
              <a:outerShdw blurRad="38100" dist="38100" dir="2700000" algn="tl">
                <a:srgbClr val="000000">
                  <a:alpha val="43137"/>
                </a:srgbClr>
              </a:outerShdw>
            </a:effectLst>
            <a:cs typeface="B Titr" panose="00000700000000000000" pitchFamily="2" charset="-78"/>
          </a:endParaRPr>
        </a:p>
        <a:p>
          <a:pPr marL="0" lvl="1" indent="-228600" algn="r" defTabSz="889000" rtl="1">
            <a:lnSpc>
              <a:spcPct val="100000"/>
            </a:lnSpc>
            <a:spcBef>
              <a:spcPct val="0"/>
            </a:spcBef>
            <a:spcAft>
              <a:spcPts val="0"/>
            </a:spcAft>
            <a:buChar char="••"/>
          </a:pPr>
          <a:endParaRPr lang="en-US" sz="2000" kern="1200" dirty="0">
            <a:effectLst>
              <a:outerShdw blurRad="38100" dist="38100" dir="2700000" algn="tl">
                <a:srgbClr val="000000">
                  <a:alpha val="43137"/>
                </a:srgbClr>
              </a:outerShdw>
            </a:effectLst>
            <a:cs typeface="B Titr" panose="00000700000000000000" pitchFamily="2" charset="-78"/>
          </a:endParaRPr>
        </a:p>
      </dsp:txBody>
      <dsp:txXfrm rot="-5400000">
        <a:off x="0" y="0"/>
        <a:ext cx="7321020" cy="4964943"/>
      </dsp:txXfrm>
    </dsp:sp>
    <dsp:sp modelId="{7E429971-BC57-430F-BB25-C0574E5E39E3}">
      <dsp:nvSpPr>
        <dsp:cNvPr id="0" name=""/>
        <dsp:cNvSpPr/>
      </dsp:nvSpPr>
      <dsp:spPr>
        <a:xfrm>
          <a:off x="7315193" y="216"/>
          <a:ext cx="831985" cy="86414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1">
            <a:lnSpc>
              <a:spcPct val="90000"/>
            </a:lnSpc>
            <a:spcBef>
              <a:spcPct val="0"/>
            </a:spcBef>
            <a:spcAft>
              <a:spcPct val="35000"/>
            </a:spcAft>
          </a:pPr>
          <a:r>
            <a:rPr lang="fa-IR" sz="2000" kern="1200" dirty="0" smtClean="0">
              <a:cs typeface="B Titr" panose="00000700000000000000" pitchFamily="2" charset="-78"/>
            </a:rPr>
            <a:t>ماده 2</a:t>
          </a:r>
          <a:endParaRPr lang="en-US" sz="2000" kern="1200" dirty="0">
            <a:cs typeface="B Titr" panose="00000700000000000000" pitchFamily="2" charset="-78"/>
          </a:endParaRPr>
        </a:p>
      </dsp:txBody>
      <dsp:txXfrm>
        <a:off x="7355807" y="40830"/>
        <a:ext cx="750757" cy="782921"/>
      </dsp:txXfrm>
    </dsp:sp>
    <dsp:sp modelId="{B37A5355-225B-4C6F-AED7-6C620F99EECC}">
      <dsp:nvSpPr>
        <dsp:cNvPr id="0" name=""/>
        <dsp:cNvSpPr/>
      </dsp:nvSpPr>
      <dsp:spPr>
        <a:xfrm rot="5400000">
          <a:off x="3244884" y="1795805"/>
          <a:ext cx="826710" cy="7316478"/>
        </a:xfrm>
        <a:prstGeom prst="rect">
          <a:avLst/>
        </a:prstGeom>
        <a:solidFill>
          <a:schemeClr val="accent3">
            <a:tint val="40000"/>
            <a:alpha val="90000"/>
            <a:hueOff val="10716850"/>
            <a:satOff val="-13793"/>
            <a:lumOff val="-1075"/>
            <a:alphaOff val="0"/>
          </a:schemeClr>
        </a:solidFill>
        <a:ln w="9525" cap="flat" cmpd="sng" algn="ctr">
          <a:solidFill>
            <a:schemeClr val="accent3">
              <a:tint val="40000"/>
              <a:alpha val="90000"/>
              <a:hueOff val="10716850"/>
              <a:satOff val="-13793"/>
              <a:lumOff val="-107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r" defTabSz="800100" rtl="1">
            <a:lnSpc>
              <a:spcPct val="90000"/>
            </a:lnSpc>
            <a:spcBef>
              <a:spcPct val="0"/>
            </a:spcBef>
            <a:spcAft>
              <a:spcPct val="15000"/>
            </a:spcAft>
            <a:buChar char="••"/>
          </a:pPr>
          <a:r>
            <a:rPr lang="ar-SA" sz="1800" kern="1200" dirty="0" smtClean="0">
              <a:effectLst>
                <a:outerShdw blurRad="38100" dist="38100" dir="2700000" algn="tl">
                  <a:srgbClr val="000000">
                    <a:alpha val="43137"/>
                  </a:srgbClr>
                </a:outerShdw>
              </a:effectLst>
              <a:cs typeface="B Titr" panose="00000700000000000000" pitchFamily="2" charset="-78"/>
            </a:rPr>
            <a:t>در مواردی که مال یا ملکی، در اجرای این قانون (بانکداری راستین) وثیقه دین یا انجام تعهد یا ضمانتی قرار داده می‌شود مطابق مقررات این قانون عمل خواهد شد.</a:t>
          </a:r>
          <a:endParaRPr lang="en-US" sz="1800" kern="1200" dirty="0">
            <a:effectLst>
              <a:outerShdw blurRad="38100" dist="38100" dir="2700000" algn="tl">
                <a:srgbClr val="000000">
                  <a:alpha val="43137"/>
                </a:srgbClr>
              </a:outerShdw>
            </a:effectLst>
            <a:cs typeface="B Titr" panose="00000700000000000000" pitchFamily="2" charset="-78"/>
          </a:endParaRPr>
        </a:p>
      </dsp:txBody>
      <dsp:txXfrm rot="-5400000">
        <a:off x="0" y="5040689"/>
        <a:ext cx="7316478" cy="826710"/>
      </dsp:txXfrm>
    </dsp:sp>
    <dsp:sp modelId="{C04276DC-EE64-470A-B8BC-09067B8045FA}">
      <dsp:nvSpPr>
        <dsp:cNvPr id="0" name=""/>
        <dsp:cNvSpPr/>
      </dsp:nvSpPr>
      <dsp:spPr>
        <a:xfrm>
          <a:off x="7319238" y="4983268"/>
          <a:ext cx="834161" cy="828425"/>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fa-IR" sz="2000" kern="1200" dirty="0" smtClean="0">
              <a:cs typeface="B Titr" panose="00000700000000000000" pitchFamily="2" charset="-78"/>
            </a:rPr>
            <a:t>تبصره</a:t>
          </a:r>
          <a:endParaRPr lang="en-US" sz="2000" kern="1200" dirty="0"/>
        </a:p>
      </dsp:txBody>
      <dsp:txXfrm>
        <a:off x="7359678" y="5023708"/>
        <a:ext cx="753281" cy="7475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12/22/2015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774859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12/22/2015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1249730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template can be used as a starter file for presenting training materials in a group setting.</a:t>
            </a:r>
          </a:p>
          <a:p>
            <a:endParaRPr lang="en-US" dirty="0" smtClean="0"/>
          </a:p>
          <a:p>
            <a:pPr lvl="0"/>
            <a:r>
              <a:rPr lang="en-US" sz="1200" b="1" dirty="0" smtClean="0"/>
              <a:t>Sections</a:t>
            </a:r>
            <a:endParaRPr lang="en-US" sz="1200" b="0" dirty="0" smtClean="0"/>
          </a:p>
          <a:p>
            <a:pPr lvl="0"/>
            <a:r>
              <a:rPr lang="en-US" sz="1200" b="0" dirty="0" smtClean="0"/>
              <a:t>Right-click on a slide to add sections.</a:t>
            </a:r>
            <a:r>
              <a:rPr lang="en-US" sz="1200" b="0" baseline="0" dirty="0" smtClean="0"/>
              <a:t> Sections can help to organize your slides or facilitate collaboration between multiple authors.</a:t>
            </a:r>
            <a:endParaRPr lang="en-US" sz="1200" b="0" dirty="0" smtClean="0"/>
          </a:p>
          <a:p>
            <a:pPr lvl="0"/>
            <a:endParaRPr lang="en-US" sz="1200" b="1" dirty="0" smtClean="0"/>
          </a:p>
          <a:p>
            <a:pPr lvl="0"/>
            <a:r>
              <a:rPr lang="en-US" sz="1200" b="1" dirty="0" smtClean="0"/>
              <a:t>Notes</a:t>
            </a:r>
          </a:p>
          <a:p>
            <a:pPr lvl="0"/>
            <a:r>
              <a:rPr lang="en-US" sz="1200" dirty="0" smtClean="0"/>
              <a:t>Use the Notes section for delivery notes or to provide additional details for the audience.</a:t>
            </a:r>
            <a:r>
              <a:rPr lang="en-US" sz="1200" baseline="0" dirty="0" smtClean="0"/>
              <a:t> View these notes in Presentation View during your presentation. </a:t>
            </a:r>
          </a:p>
          <a:p>
            <a:pPr lvl="0">
              <a:buFontTx/>
              <a:buNone/>
            </a:pPr>
            <a:r>
              <a:rPr lang="en-US" sz="1200" dirty="0" smtClean="0"/>
              <a:t>Keep in mind the font size (important for accessibility, visibility, videotaping, and online production)</a:t>
            </a:r>
          </a:p>
          <a:p>
            <a:pPr lvl="0"/>
            <a:endParaRPr lang="en-US" sz="1200" dirty="0" smtClean="0"/>
          </a:p>
          <a:p>
            <a:pPr lvl="0">
              <a:buFontTx/>
              <a:buNone/>
            </a:pPr>
            <a:r>
              <a:rPr lang="en-US" sz="1200" b="1" dirty="0" smtClean="0"/>
              <a:t>Coordinated colors </a:t>
            </a:r>
          </a:p>
          <a:p>
            <a:pPr lvl="0">
              <a:buFontTx/>
              <a:buNone/>
            </a:pPr>
            <a:r>
              <a:rPr lang="en-US" sz="1200" dirty="0" smtClean="0"/>
              <a:t>Pay particular attention to the graphs, charts, and text boxes.</a:t>
            </a:r>
            <a:r>
              <a:rPr lang="en-US" sz="1200" baseline="0" dirty="0" smtClean="0"/>
              <a:t> </a:t>
            </a:r>
            <a:endParaRPr lang="en-US" sz="1200" dirty="0" smtClean="0"/>
          </a:p>
          <a:p>
            <a:pPr lvl="0"/>
            <a:r>
              <a:rPr lang="en-US" sz="1200" dirty="0" smtClean="0"/>
              <a:t>Consider that attendees will print in black and white or </a:t>
            </a:r>
            <a:r>
              <a:rPr lang="en-US" sz="1200" dirty="0" err="1" smtClean="0"/>
              <a:t>grayscale</a:t>
            </a:r>
            <a:r>
              <a:rPr lang="en-US" sz="1200" dirty="0" smtClean="0"/>
              <a:t>. Run a test print to make sure your colors work when printed in pure black and white and </a:t>
            </a:r>
            <a:r>
              <a:rPr lang="en-US" sz="1200" dirty="0" err="1" smtClean="0"/>
              <a:t>grayscale</a:t>
            </a:r>
            <a:r>
              <a:rPr lang="en-US" sz="1200" dirty="0" smtClean="0"/>
              <a:t>.</a:t>
            </a:r>
          </a:p>
          <a:p>
            <a:pPr lvl="0">
              <a:buFontTx/>
              <a:buNone/>
            </a:pPr>
            <a:endParaRPr lang="en-US" sz="1200" dirty="0" smtClean="0"/>
          </a:p>
          <a:p>
            <a:pPr lvl="0">
              <a:buFontTx/>
              <a:buNone/>
            </a:pPr>
            <a:r>
              <a:rPr lang="en-US" sz="1200" b="1" dirty="0" smtClean="0"/>
              <a:t>Graphics, tables, and graphs</a:t>
            </a:r>
          </a:p>
          <a:p>
            <a:pPr lvl="0"/>
            <a:r>
              <a:rPr lang="en-US" sz="1200" dirty="0" smtClean="0"/>
              <a:t>Keep it simple: If possible, use consistent, non-distracting styles and colors.</a:t>
            </a:r>
          </a:p>
          <a:p>
            <a:pPr lvl="0"/>
            <a:r>
              <a:rPr lang="en-US" sz="1200" dirty="0" smtClean="0"/>
              <a:t>Label all graphs and tables.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This is another option</a:t>
            </a:r>
            <a:r>
              <a:rPr lang="en-US" sz="1200" baseline="0" dirty="0" smtClean="0"/>
              <a:t> for an Overview slide.</a:t>
            </a:r>
            <a:endParaRPr lang="en-US" sz="1200" dirty="0" smtClean="0"/>
          </a:p>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This is another option</a:t>
            </a:r>
            <a:r>
              <a:rPr lang="en-US" sz="1200" baseline="0" dirty="0" smtClean="0"/>
              <a:t> for an Overview slide.</a:t>
            </a:r>
            <a:endParaRPr lang="en-US" sz="1200" dirty="0" smtClean="0"/>
          </a:p>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This is another option</a:t>
            </a:r>
            <a:r>
              <a:rPr lang="en-US" sz="1200" baseline="0" dirty="0" smtClean="0"/>
              <a:t> for an Overview slide.</a:t>
            </a:r>
            <a:endParaRPr lang="en-US" sz="1200" dirty="0" smtClean="0"/>
          </a:p>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This is another option</a:t>
            </a:r>
            <a:r>
              <a:rPr lang="en-US" sz="1200" baseline="0" dirty="0" smtClean="0"/>
              <a:t> for an Overview slide.</a:t>
            </a:r>
            <a:endParaRPr lang="en-US" sz="1200" dirty="0" smtClean="0"/>
          </a:p>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This is another option</a:t>
            </a:r>
            <a:r>
              <a:rPr lang="en-US" sz="1200" baseline="0" dirty="0" smtClean="0"/>
              <a:t> for an Overview slide.</a:t>
            </a:r>
            <a:endParaRPr lang="en-US" sz="1200" dirty="0" smtClean="0"/>
          </a:p>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This is another option</a:t>
            </a:r>
            <a:r>
              <a:rPr lang="en-US" sz="1200" baseline="0" dirty="0" smtClean="0"/>
              <a:t> for an Overview slide.</a:t>
            </a:r>
            <a:endParaRPr lang="en-US" sz="1200" dirty="0" smtClean="0"/>
          </a:p>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This is another option</a:t>
            </a:r>
            <a:r>
              <a:rPr lang="en-US" sz="1200" baseline="0" dirty="0" smtClean="0"/>
              <a:t> for an Overview slide.</a:t>
            </a:r>
            <a:endParaRPr lang="en-US" sz="1200" dirty="0" smtClean="0"/>
          </a:p>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This is another option</a:t>
            </a:r>
            <a:r>
              <a:rPr lang="en-US" sz="1200" baseline="0" dirty="0" smtClean="0"/>
              <a:t> for an Overview slide.</a:t>
            </a:r>
            <a:endParaRPr lang="en-US" sz="1200" dirty="0" smtClean="0"/>
          </a:p>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 a section header for each of the topics, so there is a clear transition to the audience. </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19</a:t>
            </a:fld>
            <a:endParaRPr lang="en-US" dirty="0" smtClean="0"/>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pPr>
              <a:buFontTx/>
              <a:buNone/>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another option</a:t>
            </a:r>
            <a:r>
              <a:rPr lang="en-US" sz="1200" baseline="0" dirty="0" smtClean="0"/>
              <a:t> for an Overview slides using transitions.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This is another option</a:t>
            </a:r>
            <a:r>
              <a:rPr lang="en-US" sz="1200" baseline="0" dirty="0" smtClean="0"/>
              <a:t> for an Overview slide.</a:t>
            </a:r>
            <a:endParaRPr lang="en-US" sz="1200" dirty="0" smtClean="0"/>
          </a:p>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This is another option</a:t>
            </a:r>
            <a:r>
              <a:rPr lang="en-US" sz="1200" baseline="0" dirty="0" smtClean="0"/>
              <a:t> for an Overview slide.</a:t>
            </a:r>
            <a:endParaRPr lang="en-US" sz="1200" dirty="0" smtClean="0"/>
          </a:p>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This is another option</a:t>
            </a:r>
            <a:r>
              <a:rPr lang="en-US" sz="1200" baseline="0" dirty="0" smtClean="0"/>
              <a:t> for an Overview slide.</a:t>
            </a:r>
            <a:endParaRPr lang="en-US" sz="1200" dirty="0" smtClean="0"/>
          </a:p>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12/22/2015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12/22/2015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12/22/2015</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12/22/2015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12/22/2015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12/22/2015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12/22/2015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12/22/2015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12/22/2015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12/22/2015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12/22/2015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12/22/2015</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notesSlide" Target="../notesSlides/notesSlide19.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038600" y="685801"/>
            <a:ext cx="4786314" cy="2618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28601" y="3304799"/>
            <a:ext cx="8596314" cy="3400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020684144"/>
              </p:ext>
            </p:extLst>
          </p:nvPr>
        </p:nvGraphicFramePr>
        <p:xfrm>
          <a:off x="762000" y="990600"/>
          <a:ext cx="81534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914400" y="228600"/>
            <a:ext cx="8077200" cy="765048"/>
          </a:xfrm>
        </p:spPr>
        <p:txBody>
          <a:bodyPr>
            <a:noAutofit/>
          </a:bodyPr>
          <a:lstStyle/>
          <a:p>
            <a:pPr algn="ctr"/>
            <a:r>
              <a:rPr lang="fa-IR" sz="3200" b="1" dirty="0">
                <a:cs typeface="B Titr" panose="00000700000000000000" pitchFamily="2" charset="-78"/>
              </a:rPr>
              <a:t>لایحه پیشنهادی اجرای مفاد اسناد لازم‌الاجرای بانک </a:t>
            </a:r>
            <a:endParaRPr lang="en-US" sz="3200" dirty="0">
              <a:cs typeface="B Titr" panose="00000700000000000000" pitchFamily="2" charset="-78"/>
            </a:endParaRPr>
          </a:p>
        </p:txBody>
      </p:sp>
      <p:pic>
        <p:nvPicPr>
          <p:cNvPr id="5122" name="Picture 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838200" y="2971800"/>
            <a:ext cx="7767637" cy="1647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05463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2" dur="500"/>
                                        <p:tgtEl>
                                          <p:spTgt spid="3">
                                            <p:graphicEl>
                                              <a:dgm id="{D54B1729-BC98-42C1-9C6C-D65DCBA4358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049154213"/>
              </p:ext>
            </p:extLst>
          </p:nvPr>
        </p:nvGraphicFramePr>
        <p:xfrm>
          <a:off x="762000" y="990600"/>
          <a:ext cx="81534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914400" y="228600"/>
            <a:ext cx="8077200" cy="765048"/>
          </a:xfrm>
        </p:spPr>
        <p:txBody>
          <a:bodyPr>
            <a:noAutofit/>
          </a:bodyPr>
          <a:lstStyle/>
          <a:p>
            <a:pPr algn="ctr"/>
            <a:r>
              <a:rPr lang="fa-IR" sz="3200" b="1" dirty="0">
                <a:cs typeface="B Titr" panose="00000700000000000000" pitchFamily="2" charset="-78"/>
              </a:rPr>
              <a:t>لایحه پیشنهادی اجرای مفاد اسناد لازم‌الاجرای بانک </a:t>
            </a:r>
            <a:endParaRPr lang="en-US" sz="3200" dirty="0">
              <a:cs typeface="B Titr" panose="00000700000000000000" pitchFamily="2" charset="-78"/>
            </a:endParaRPr>
          </a:p>
        </p:txBody>
      </p:sp>
    </p:spTree>
    <p:extLst>
      <p:ext uri="{BB962C8B-B14F-4D97-AF65-F5344CB8AC3E}">
        <p14:creationId xmlns:p14="http://schemas.microsoft.com/office/powerpoint/2010/main" val="8922406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2" dur="500"/>
                                        <p:tgtEl>
                                          <p:spTgt spid="3">
                                            <p:graphicEl>
                                              <a:dgm id="{D54B1729-BC98-42C1-9C6C-D65DCBA4358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17" dur="500"/>
                                        <p:tgtEl>
                                          <p:spTgt spid="3">
                                            <p:graphicEl>
                                              <a:dgm id="{C04276DC-EE64-470A-B8BC-09067B8045F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graphicEl>
                                              <a:dgm id="{B37A5355-225B-4C6F-AED7-6C620F99EECC}"/>
                                            </p:graphicEl>
                                          </p:spTgt>
                                        </p:tgtEl>
                                        <p:attrNameLst>
                                          <p:attrName>style.visibility</p:attrName>
                                        </p:attrNameLst>
                                      </p:cBhvr>
                                      <p:to>
                                        <p:strVal val="visible"/>
                                      </p:to>
                                    </p:set>
                                    <p:animEffect transition="in" filter="wipe(left)">
                                      <p:cBhvr>
                                        <p:cTn id="22" dur="500"/>
                                        <p:tgtEl>
                                          <p:spTgt spid="3">
                                            <p:graphicEl>
                                              <a:dgm id="{B37A5355-225B-4C6F-AED7-6C620F99EEC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873287472"/>
              </p:ext>
            </p:extLst>
          </p:nvPr>
        </p:nvGraphicFramePr>
        <p:xfrm>
          <a:off x="762000" y="990600"/>
          <a:ext cx="81534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914400" y="228600"/>
            <a:ext cx="8077200" cy="765048"/>
          </a:xfrm>
        </p:spPr>
        <p:txBody>
          <a:bodyPr>
            <a:noAutofit/>
          </a:bodyPr>
          <a:lstStyle/>
          <a:p>
            <a:pPr algn="ctr"/>
            <a:r>
              <a:rPr lang="fa-IR" sz="3200" b="1" dirty="0">
                <a:cs typeface="B Titr" panose="00000700000000000000" pitchFamily="2" charset="-78"/>
              </a:rPr>
              <a:t>لایحه پیشنهادی اجرای مفاد اسناد لازم‌الاجرای بانک </a:t>
            </a:r>
            <a:endParaRPr lang="en-US" sz="3200" dirty="0">
              <a:cs typeface="B Titr" panose="00000700000000000000" pitchFamily="2" charset="-78"/>
            </a:endParaRPr>
          </a:p>
        </p:txBody>
      </p:sp>
      <p:pic>
        <p:nvPicPr>
          <p:cNvPr id="6146" name="Picture 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219200" y="4267200"/>
            <a:ext cx="7767637" cy="1647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61638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2" dur="500"/>
                                        <p:tgtEl>
                                          <p:spTgt spid="3">
                                            <p:graphicEl>
                                              <a:dgm id="{D54B1729-BC98-42C1-9C6C-D65DCBA4358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17" dur="500"/>
                                        <p:tgtEl>
                                          <p:spTgt spid="3">
                                            <p:graphicEl>
                                              <a:dgm id="{C04276DC-EE64-470A-B8BC-09067B8045F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graphicEl>
                                              <a:dgm id="{B37A5355-225B-4C6F-AED7-6C620F99EECC}"/>
                                            </p:graphicEl>
                                          </p:spTgt>
                                        </p:tgtEl>
                                        <p:attrNameLst>
                                          <p:attrName>style.visibility</p:attrName>
                                        </p:attrNameLst>
                                      </p:cBhvr>
                                      <p:to>
                                        <p:strVal val="visible"/>
                                      </p:to>
                                    </p:set>
                                    <p:animEffect transition="in" filter="wipe(left)">
                                      <p:cBhvr>
                                        <p:cTn id="22" dur="500"/>
                                        <p:tgtEl>
                                          <p:spTgt spid="3">
                                            <p:graphicEl>
                                              <a:dgm id="{B37A5355-225B-4C6F-AED7-6C620F99EEC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514979901"/>
              </p:ext>
            </p:extLst>
          </p:nvPr>
        </p:nvGraphicFramePr>
        <p:xfrm>
          <a:off x="762000" y="990600"/>
          <a:ext cx="81534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914400" y="228600"/>
            <a:ext cx="8077200" cy="765048"/>
          </a:xfrm>
        </p:spPr>
        <p:txBody>
          <a:bodyPr>
            <a:noAutofit/>
          </a:bodyPr>
          <a:lstStyle/>
          <a:p>
            <a:pPr algn="ctr"/>
            <a:r>
              <a:rPr lang="fa-IR" sz="3200" b="1" dirty="0">
                <a:cs typeface="B Titr" panose="00000700000000000000" pitchFamily="2" charset="-78"/>
              </a:rPr>
              <a:t>لایحه پیشنهادی اجرای مفاد اسناد لازم‌الاجرای بانک </a:t>
            </a:r>
            <a:endParaRPr lang="en-US" sz="3200" dirty="0">
              <a:cs typeface="B Titr" panose="00000700000000000000" pitchFamily="2" charset="-78"/>
            </a:endParaRPr>
          </a:p>
        </p:txBody>
      </p:sp>
    </p:spTree>
    <p:extLst>
      <p:ext uri="{BB962C8B-B14F-4D97-AF65-F5344CB8AC3E}">
        <p14:creationId xmlns:p14="http://schemas.microsoft.com/office/powerpoint/2010/main" val="12425215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2" dur="500"/>
                                        <p:tgtEl>
                                          <p:spTgt spid="3">
                                            <p:graphicEl>
                                              <a:dgm id="{D54B1729-BC98-42C1-9C6C-D65DCBA4358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17" dur="500"/>
                                        <p:tgtEl>
                                          <p:spTgt spid="3">
                                            <p:graphicEl>
                                              <a:dgm id="{C04276DC-EE64-470A-B8BC-09067B8045F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graphicEl>
                                              <a:dgm id="{B37A5355-225B-4C6F-AED7-6C620F99EECC}"/>
                                            </p:graphicEl>
                                          </p:spTgt>
                                        </p:tgtEl>
                                        <p:attrNameLst>
                                          <p:attrName>style.visibility</p:attrName>
                                        </p:attrNameLst>
                                      </p:cBhvr>
                                      <p:to>
                                        <p:strVal val="visible"/>
                                      </p:to>
                                    </p:set>
                                    <p:animEffect transition="in" filter="wipe(left)">
                                      <p:cBhvr>
                                        <p:cTn id="22" dur="500"/>
                                        <p:tgtEl>
                                          <p:spTgt spid="3">
                                            <p:graphicEl>
                                              <a:dgm id="{B37A5355-225B-4C6F-AED7-6C620F99EEC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graphicEl>
                                              <a:dgm id="{A7C1CD78-8D36-46FC-8513-81B6C2C72D99}"/>
                                            </p:graphicEl>
                                          </p:spTgt>
                                        </p:tgtEl>
                                        <p:attrNameLst>
                                          <p:attrName>style.visibility</p:attrName>
                                        </p:attrNameLst>
                                      </p:cBhvr>
                                      <p:to>
                                        <p:strVal val="visible"/>
                                      </p:to>
                                    </p:set>
                                    <p:animEffect transition="in" filter="wipe(left)">
                                      <p:cBhvr>
                                        <p:cTn id="27" dur="500"/>
                                        <p:tgtEl>
                                          <p:spTgt spid="3">
                                            <p:graphicEl>
                                              <a:dgm id="{A7C1CD78-8D36-46FC-8513-81B6C2C72D99}"/>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graphicEl>
                                              <a:dgm id="{8FEAF4EB-7E58-4198-88D5-D0422C59E53F}"/>
                                            </p:graphicEl>
                                          </p:spTgt>
                                        </p:tgtEl>
                                        <p:attrNameLst>
                                          <p:attrName>style.visibility</p:attrName>
                                        </p:attrNameLst>
                                      </p:cBhvr>
                                      <p:to>
                                        <p:strVal val="visible"/>
                                      </p:to>
                                    </p:set>
                                    <p:animEffect transition="in" filter="wipe(left)">
                                      <p:cBhvr>
                                        <p:cTn id="32" dur="500"/>
                                        <p:tgtEl>
                                          <p:spTgt spid="3">
                                            <p:graphicEl>
                                              <a:dgm id="{8FEAF4EB-7E58-4198-88D5-D0422C59E53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501817706"/>
              </p:ext>
            </p:extLst>
          </p:nvPr>
        </p:nvGraphicFramePr>
        <p:xfrm>
          <a:off x="762000" y="990600"/>
          <a:ext cx="81534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914400" y="228600"/>
            <a:ext cx="8077200" cy="765048"/>
          </a:xfrm>
        </p:spPr>
        <p:txBody>
          <a:bodyPr>
            <a:noAutofit/>
          </a:bodyPr>
          <a:lstStyle/>
          <a:p>
            <a:pPr algn="ctr"/>
            <a:r>
              <a:rPr lang="fa-IR" sz="3200" b="1" dirty="0">
                <a:cs typeface="B Titr" panose="00000700000000000000" pitchFamily="2" charset="-78"/>
              </a:rPr>
              <a:t>لایحه پیشنهادی اجرای مفاد اسناد لازم‌الاجرای بانک </a:t>
            </a:r>
            <a:endParaRPr lang="en-US" sz="3200" dirty="0">
              <a:cs typeface="B Titr" panose="00000700000000000000" pitchFamily="2" charset="-78"/>
            </a:endParaRPr>
          </a:p>
        </p:txBody>
      </p:sp>
    </p:spTree>
    <p:extLst>
      <p:ext uri="{BB962C8B-B14F-4D97-AF65-F5344CB8AC3E}">
        <p14:creationId xmlns:p14="http://schemas.microsoft.com/office/powerpoint/2010/main" val="35210775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2" dur="500"/>
                                        <p:tgtEl>
                                          <p:spTgt spid="3">
                                            <p:graphicEl>
                                              <a:dgm id="{D54B1729-BC98-42C1-9C6C-D65DCBA4358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17" dur="500"/>
                                        <p:tgtEl>
                                          <p:spTgt spid="3">
                                            <p:graphicEl>
                                              <a:dgm id="{C04276DC-EE64-470A-B8BC-09067B8045F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graphicEl>
                                              <a:dgm id="{B37A5355-225B-4C6F-AED7-6C620F99EECC}"/>
                                            </p:graphicEl>
                                          </p:spTgt>
                                        </p:tgtEl>
                                        <p:attrNameLst>
                                          <p:attrName>style.visibility</p:attrName>
                                        </p:attrNameLst>
                                      </p:cBhvr>
                                      <p:to>
                                        <p:strVal val="visible"/>
                                      </p:to>
                                    </p:set>
                                    <p:animEffect transition="in" filter="wipe(left)">
                                      <p:cBhvr>
                                        <p:cTn id="22" dur="500"/>
                                        <p:tgtEl>
                                          <p:spTgt spid="3">
                                            <p:graphicEl>
                                              <a:dgm id="{B37A5355-225B-4C6F-AED7-6C620F99EEC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graphicEl>
                                              <a:dgm id="{A7C1CD78-8D36-46FC-8513-81B6C2C72D99}"/>
                                            </p:graphicEl>
                                          </p:spTgt>
                                        </p:tgtEl>
                                        <p:attrNameLst>
                                          <p:attrName>style.visibility</p:attrName>
                                        </p:attrNameLst>
                                      </p:cBhvr>
                                      <p:to>
                                        <p:strVal val="visible"/>
                                      </p:to>
                                    </p:set>
                                    <p:animEffect transition="in" filter="wipe(left)">
                                      <p:cBhvr>
                                        <p:cTn id="27" dur="500"/>
                                        <p:tgtEl>
                                          <p:spTgt spid="3">
                                            <p:graphicEl>
                                              <a:dgm id="{A7C1CD78-8D36-46FC-8513-81B6C2C72D99}"/>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graphicEl>
                                              <a:dgm id="{8FEAF4EB-7E58-4198-88D5-D0422C59E53F}"/>
                                            </p:graphicEl>
                                          </p:spTgt>
                                        </p:tgtEl>
                                        <p:attrNameLst>
                                          <p:attrName>style.visibility</p:attrName>
                                        </p:attrNameLst>
                                      </p:cBhvr>
                                      <p:to>
                                        <p:strVal val="visible"/>
                                      </p:to>
                                    </p:set>
                                    <p:animEffect transition="in" filter="wipe(left)">
                                      <p:cBhvr>
                                        <p:cTn id="32" dur="500"/>
                                        <p:tgtEl>
                                          <p:spTgt spid="3">
                                            <p:graphicEl>
                                              <a:dgm id="{8FEAF4EB-7E58-4198-88D5-D0422C59E53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020438187"/>
              </p:ext>
            </p:extLst>
          </p:nvPr>
        </p:nvGraphicFramePr>
        <p:xfrm>
          <a:off x="762000" y="990600"/>
          <a:ext cx="81534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914400" y="228600"/>
            <a:ext cx="8077200" cy="765048"/>
          </a:xfrm>
        </p:spPr>
        <p:txBody>
          <a:bodyPr>
            <a:noAutofit/>
          </a:bodyPr>
          <a:lstStyle/>
          <a:p>
            <a:pPr algn="ctr"/>
            <a:r>
              <a:rPr lang="fa-IR" sz="3200" b="1" dirty="0">
                <a:solidFill>
                  <a:schemeClr val="tx2">
                    <a:lumMod val="50000"/>
                  </a:schemeClr>
                </a:solidFill>
                <a:cs typeface="B Titr" panose="00000700000000000000" pitchFamily="2" charset="-78"/>
              </a:rPr>
              <a:t>لایحه پیشنهادی اجرای مفاد اسناد لازم‌الاجرای بانک </a:t>
            </a:r>
            <a:endParaRPr lang="en-US" sz="3200" dirty="0">
              <a:solidFill>
                <a:schemeClr val="tx2">
                  <a:lumMod val="50000"/>
                </a:schemeClr>
              </a:solidFill>
              <a:cs typeface="B Titr" panose="00000700000000000000" pitchFamily="2" charset="-78"/>
            </a:endParaRPr>
          </a:p>
        </p:txBody>
      </p:sp>
    </p:spTree>
    <p:extLst>
      <p:ext uri="{BB962C8B-B14F-4D97-AF65-F5344CB8AC3E}">
        <p14:creationId xmlns:p14="http://schemas.microsoft.com/office/powerpoint/2010/main" val="16463059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2" dur="500"/>
                                        <p:tgtEl>
                                          <p:spTgt spid="3">
                                            <p:graphicEl>
                                              <a:dgm id="{D54B1729-BC98-42C1-9C6C-D65DCBA4358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17" dur="500"/>
                                        <p:tgtEl>
                                          <p:spTgt spid="3">
                                            <p:graphicEl>
                                              <a:dgm id="{C04276DC-EE64-470A-B8BC-09067B8045F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graphicEl>
                                              <a:dgm id="{B37A5355-225B-4C6F-AED7-6C620F99EECC}"/>
                                            </p:graphicEl>
                                          </p:spTgt>
                                        </p:tgtEl>
                                        <p:attrNameLst>
                                          <p:attrName>style.visibility</p:attrName>
                                        </p:attrNameLst>
                                      </p:cBhvr>
                                      <p:to>
                                        <p:strVal val="visible"/>
                                      </p:to>
                                    </p:set>
                                    <p:animEffect transition="in" filter="wipe(left)">
                                      <p:cBhvr>
                                        <p:cTn id="22" dur="500"/>
                                        <p:tgtEl>
                                          <p:spTgt spid="3">
                                            <p:graphicEl>
                                              <a:dgm id="{B37A5355-225B-4C6F-AED7-6C620F99EEC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485034948"/>
              </p:ext>
            </p:extLst>
          </p:nvPr>
        </p:nvGraphicFramePr>
        <p:xfrm>
          <a:off x="762000" y="990600"/>
          <a:ext cx="81534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914400" y="228600"/>
            <a:ext cx="8077200" cy="765048"/>
          </a:xfrm>
        </p:spPr>
        <p:txBody>
          <a:bodyPr>
            <a:noAutofit/>
          </a:bodyPr>
          <a:lstStyle/>
          <a:p>
            <a:pPr algn="ctr"/>
            <a:r>
              <a:rPr lang="fa-IR" sz="3200" b="1" dirty="0">
                <a:solidFill>
                  <a:schemeClr val="tx2">
                    <a:lumMod val="50000"/>
                  </a:schemeClr>
                </a:solidFill>
                <a:cs typeface="B Titr" panose="00000700000000000000" pitchFamily="2" charset="-78"/>
              </a:rPr>
              <a:t>لایحه پیشنهادی اجرای مفاد اسناد لازم‌الاجرای بانک </a:t>
            </a:r>
            <a:endParaRPr lang="en-US" sz="3200" dirty="0">
              <a:solidFill>
                <a:schemeClr val="tx2">
                  <a:lumMod val="50000"/>
                </a:schemeClr>
              </a:solidFill>
              <a:cs typeface="B Titr" panose="00000700000000000000" pitchFamily="2" charset="-78"/>
            </a:endParaRPr>
          </a:p>
        </p:txBody>
      </p:sp>
    </p:spTree>
    <p:extLst>
      <p:ext uri="{BB962C8B-B14F-4D97-AF65-F5344CB8AC3E}">
        <p14:creationId xmlns:p14="http://schemas.microsoft.com/office/powerpoint/2010/main" val="13489908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2" dur="500"/>
                                        <p:tgtEl>
                                          <p:spTgt spid="3">
                                            <p:graphicEl>
                                              <a:dgm id="{D54B1729-BC98-42C1-9C6C-D65DCBA4358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17" dur="500"/>
                                        <p:tgtEl>
                                          <p:spTgt spid="3">
                                            <p:graphicEl>
                                              <a:dgm id="{C04276DC-EE64-470A-B8BC-09067B8045F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graphicEl>
                                              <a:dgm id="{B37A5355-225B-4C6F-AED7-6C620F99EECC}"/>
                                            </p:graphicEl>
                                          </p:spTgt>
                                        </p:tgtEl>
                                        <p:attrNameLst>
                                          <p:attrName>style.visibility</p:attrName>
                                        </p:attrNameLst>
                                      </p:cBhvr>
                                      <p:to>
                                        <p:strVal val="visible"/>
                                      </p:to>
                                    </p:set>
                                    <p:animEffect transition="in" filter="wipe(left)">
                                      <p:cBhvr>
                                        <p:cTn id="22" dur="500"/>
                                        <p:tgtEl>
                                          <p:spTgt spid="3">
                                            <p:graphicEl>
                                              <a:dgm id="{B37A5355-225B-4C6F-AED7-6C620F99EEC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76573075"/>
              </p:ext>
            </p:extLst>
          </p:nvPr>
        </p:nvGraphicFramePr>
        <p:xfrm>
          <a:off x="762000" y="990600"/>
          <a:ext cx="81534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914400" y="228600"/>
            <a:ext cx="8077200" cy="765048"/>
          </a:xfrm>
        </p:spPr>
        <p:txBody>
          <a:bodyPr>
            <a:noAutofit/>
          </a:bodyPr>
          <a:lstStyle/>
          <a:p>
            <a:pPr algn="ctr"/>
            <a:r>
              <a:rPr lang="fa-IR" sz="3200" b="1" dirty="0">
                <a:solidFill>
                  <a:schemeClr val="tx2">
                    <a:lumMod val="50000"/>
                  </a:schemeClr>
                </a:solidFill>
                <a:cs typeface="B Titr" panose="00000700000000000000" pitchFamily="2" charset="-78"/>
              </a:rPr>
              <a:t>لایحه پیشنهادی اجرای مفاد اسناد لازم‌الاجرای بانک </a:t>
            </a:r>
            <a:endParaRPr lang="en-US" sz="3200" dirty="0">
              <a:solidFill>
                <a:schemeClr val="tx2">
                  <a:lumMod val="50000"/>
                </a:schemeClr>
              </a:solidFill>
              <a:cs typeface="B Titr" panose="00000700000000000000" pitchFamily="2" charset="-78"/>
            </a:endParaRPr>
          </a:p>
        </p:txBody>
      </p:sp>
    </p:spTree>
    <p:extLst>
      <p:ext uri="{BB962C8B-B14F-4D97-AF65-F5344CB8AC3E}">
        <p14:creationId xmlns:p14="http://schemas.microsoft.com/office/powerpoint/2010/main" val="10288081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2" dur="500"/>
                                        <p:tgtEl>
                                          <p:spTgt spid="3">
                                            <p:graphicEl>
                                              <a:dgm id="{D54B1729-BC98-42C1-9C6C-D65DCBA4358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17" dur="500"/>
                                        <p:tgtEl>
                                          <p:spTgt spid="3">
                                            <p:graphicEl>
                                              <a:dgm id="{C04276DC-EE64-470A-B8BC-09067B8045F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graphicEl>
                                              <a:dgm id="{B37A5355-225B-4C6F-AED7-6C620F99EECC}"/>
                                            </p:graphicEl>
                                          </p:spTgt>
                                        </p:tgtEl>
                                        <p:attrNameLst>
                                          <p:attrName>style.visibility</p:attrName>
                                        </p:attrNameLst>
                                      </p:cBhvr>
                                      <p:to>
                                        <p:strVal val="visible"/>
                                      </p:to>
                                    </p:set>
                                    <p:animEffect transition="in" filter="wipe(left)">
                                      <p:cBhvr>
                                        <p:cTn id="22" dur="500"/>
                                        <p:tgtEl>
                                          <p:spTgt spid="3">
                                            <p:graphicEl>
                                              <a:dgm id="{B37A5355-225B-4C6F-AED7-6C620F99EEC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931894"/>
            <a:ext cx="7978588" cy="4773706"/>
          </a:xfrm>
        </p:spPr>
        <p:txBody>
          <a:bodyPr>
            <a:noAutofit/>
          </a:bodyPr>
          <a:lstStyle/>
          <a:p>
            <a:pPr algn="r" rtl="1"/>
            <a:r>
              <a:rPr lang="ar-SA" sz="2200" dirty="0">
                <a:solidFill>
                  <a:schemeClr val="bg2">
                    <a:lumMod val="25000"/>
                  </a:schemeClr>
                </a:solidFill>
                <a:cs typeface="B Titr" panose="00000700000000000000" pitchFamily="2" charset="-78"/>
              </a:rPr>
              <a:t>قسمت اول-  تعاريف</a:t>
            </a:r>
            <a:br>
              <a:rPr lang="ar-SA" sz="2200" dirty="0">
                <a:solidFill>
                  <a:schemeClr val="bg2">
                    <a:lumMod val="25000"/>
                  </a:schemeClr>
                </a:solidFill>
                <a:cs typeface="B Titr" panose="00000700000000000000" pitchFamily="2" charset="-78"/>
              </a:rPr>
            </a:br>
            <a:r>
              <a:rPr lang="ar-SA" sz="2200" dirty="0">
                <a:solidFill>
                  <a:schemeClr val="bg2">
                    <a:lumMod val="25000"/>
                  </a:schemeClr>
                </a:solidFill>
                <a:cs typeface="B Titr" panose="00000700000000000000" pitchFamily="2" charset="-78"/>
              </a:rPr>
              <a:t>قسمت دوم - صدور اجراييه</a:t>
            </a:r>
            <a:br>
              <a:rPr lang="ar-SA" sz="2200" dirty="0">
                <a:solidFill>
                  <a:schemeClr val="bg2">
                    <a:lumMod val="25000"/>
                  </a:schemeClr>
                </a:solidFill>
                <a:cs typeface="B Titr" panose="00000700000000000000" pitchFamily="2" charset="-78"/>
              </a:rPr>
            </a:br>
            <a:r>
              <a:rPr lang="ar-SA" sz="2200" dirty="0">
                <a:solidFill>
                  <a:schemeClr val="bg2">
                    <a:lumMod val="25000"/>
                  </a:schemeClr>
                </a:solidFill>
                <a:cs typeface="B Titr" panose="00000700000000000000" pitchFamily="2" charset="-78"/>
              </a:rPr>
              <a:t>قسمت سوم - ابلاغ</a:t>
            </a:r>
            <a:br>
              <a:rPr lang="ar-SA" sz="2200" dirty="0">
                <a:solidFill>
                  <a:schemeClr val="bg2">
                    <a:lumMod val="25000"/>
                  </a:schemeClr>
                </a:solidFill>
                <a:cs typeface="B Titr" panose="00000700000000000000" pitchFamily="2" charset="-78"/>
              </a:rPr>
            </a:br>
            <a:r>
              <a:rPr lang="ar-SA" sz="2200" dirty="0">
                <a:solidFill>
                  <a:schemeClr val="bg2">
                    <a:lumMod val="25000"/>
                  </a:schemeClr>
                </a:solidFill>
                <a:cs typeface="B Titr" panose="00000700000000000000" pitchFamily="2" charset="-78"/>
              </a:rPr>
              <a:t>قسمت چهارم - ترتيب اجراء</a:t>
            </a:r>
            <a:br>
              <a:rPr lang="ar-SA" sz="2200" dirty="0">
                <a:solidFill>
                  <a:schemeClr val="bg2">
                    <a:lumMod val="25000"/>
                  </a:schemeClr>
                </a:solidFill>
                <a:cs typeface="B Titr" panose="00000700000000000000" pitchFamily="2" charset="-78"/>
              </a:rPr>
            </a:br>
            <a:r>
              <a:rPr lang="ar-SA" sz="2200" dirty="0">
                <a:solidFill>
                  <a:schemeClr val="bg2">
                    <a:lumMod val="25000"/>
                  </a:schemeClr>
                </a:solidFill>
                <a:cs typeface="B Titr" panose="00000700000000000000" pitchFamily="2" charset="-78"/>
              </a:rPr>
              <a:t>قسمت پنجم-  بازداشت اموال منقول</a:t>
            </a:r>
            <a:br>
              <a:rPr lang="ar-SA" sz="2200" dirty="0">
                <a:solidFill>
                  <a:schemeClr val="bg2">
                    <a:lumMod val="25000"/>
                  </a:schemeClr>
                </a:solidFill>
                <a:cs typeface="B Titr" panose="00000700000000000000" pitchFamily="2" charset="-78"/>
              </a:rPr>
            </a:br>
            <a:r>
              <a:rPr lang="ar-SA" sz="2200" dirty="0">
                <a:solidFill>
                  <a:schemeClr val="bg2">
                    <a:lumMod val="25000"/>
                  </a:schemeClr>
                </a:solidFill>
                <a:cs typeface="B Titr" panose="00000700000000000000" pitchFamily="2" charset="-78"/>
              </a:rPr>
              <a:t>قسمت ششم - بازداشت اموال نزد شخص ثالث</a:t>
            </a:r>
            <a:br>
              <a:rPr lang="ar-SA" sz="2200" dirty="0">
                <a:solidFill>
                  <a:schemeClr val="bg2">
                    <a:lumMod val="25000"/>
                  </a:schemeClr>
                </a:solidFill>
                <a:cs typeface="B Titr" panose="00000700000000000000" pitchFamily="2" charset="-78"/>
              </a:rPr>
            </a:br>
            <a:r>
              <a:rPr lang="ar-SA" sz="2200" dirty="0">
                <a:solidFill>
                  <a:schemeClr val="bg2">
                    <a:lumMod val="25000"/>
                  </a:schemeClr>
                </a:solidFill>
                <a:cs typeface="B Titr" panose="00000700000000000000" pitchFamily="2" charset="-78"/>
              </a:rPr>
              <a:t>قسمت هفتم-  بازداشت اموال غيرمنقول</a:t>
            </a:r>
            <a:br>
              <a:rPr lang="ar-SA" sz="2200" dirty="0">
                <a:solidFill>
                  <a:schemeClr val="bg2">
                    <a:lumMod val="25000"/>
                  </a:schemeClr>
                </a:solidFill>
                <a:cs typeface="B Titr" panose="00000700000000000000" pitchFamily="2" charset="-78"/>
              </a:rPr>
            </a:br>
            <a:r>
              <a:rPr lang="ar-SA" sz="2200" dirty="0">
                <a:solidFill>
                  <a:schemeClr val="bg2">
                    <a:lumMod val="25000"/>
                  </a:schemeClr>
                </a:solidFill>
                <a:cs typeface="B Titr" panose="00000700000000000000" pitchFamily="2" charset="-78"/>
              </a:rPr>
              <a:t>قسمت هشتم-  ارزيابي</a:t>
            </a:r>
            <a:br>
              <a:rPr lang="ar-SA" sz="2200" dirty="0">
                <a:solidFill>
                  <a:schemeClr val="bg2">
                    <a:lumMod val="25000"/>
                  </a:schemeClr>
                </a:solidFill>
                <a:cs typeface="B Titr" panose="00000700000000000000" pitchFamily="2" charset="-78"/>
              </a:rPr>
            </a:br>
            <a:r>
              <a:rPr lang="ar-SA" sz="2200" dirty="0">
                <a:solidFill>
                  <a:schemeClr val="bg2">
                    <a:lumMod val="25000"/>
                  </a:schemeClr>
                </a:solidFill>
                <a:cs typeface="B Titr" panose="00000700000000000000" pitchFamily="2" charset="-78"/>
              </a:rPr>
              <a:t>قسمت نهم-  در وثيقه</a:t>
            </a:r>
            <a:br>
              <a:rPr lang="ar-SA" sz="2200" dirty="0">
                <a:solidFill>
                  <a:schemeClr val="bg2">
                    <a:lumMod val="25000"/>
                  </a:schemeClr>
                </a:solidFill>
                <a:cs typeface="B Titr" panose="00000700000000000000" pitchFamily="2" charset="-78"/>
              </a:rPr>
            </a:br>
            <a:r>
              <a:rPr lang="ar-SA" sz="2200" dirty="0">
                <a:solidFill>
                  <a:schemeClr val="bg2">
                    <a:lumMod val="25000"/>
                  </a:schemeClr>
                </a:solidFill>
                <a:cs typeface="B Titr" panose="00000700000000000000" pitchFamily="2" charset="-78"/>
              </a:rPr>
              <a:t>قسمت دهم-  مزايده</a:t>
            </a:r>
            <a:br>
              <a:rPr lang="ar-SA" sz="2200" dirty="0">
                <a:solidFill>
                  <a:schemeClr val="bg2">
                    <a:lumMod val="25000"/>
                  </a:schemeClr>
                </a:solidFill>
                <a:cs typeface="B Titr" panose="00000700000000000000" pitchFamily="2" charset="-78"/>
              </a:rPr>
            </a:br>
            <a:r>
              <a:rPr lang="ar-SA" sz="2200" dirty="0">
                <a:solidFill>
                  <a:schemeClr val="bg2">
                    <a:lumMod val="25000"/>
                  </a:schemeClr>
                </a:solidFill>
                <a:cs typeface="B Titr" panose="00000700000000000000" pitchFamily="2" charset="-78"/>
              </a:rPr>
              <a:t>قسمت يازدهم-  تخليه و ختم عمليات اجرايي</a:t>
            </a:r>
            <a:br>
              <a:rPr lang="ar-SA" sz="2200" dirty="0">
                <a:solidFill>
                  <a:schemeClr val="bg2">
                    <a:lumMod val="25000"/>
                  </a:schemeClr>
                </a:solidFill>
                <a:cs typeface="B Titr" panose="00000700000000000000" pitchFamily="2" charset="-78"/>
              </a:rPr>
            </a:br>
            <a:r>
              <a:rPr lang="ar-SA" sz="2200" dirty="0">
                <a:solidFill>
                  <a:schemeClr val="bg2">
                    <a:lumMod val="25000"/>
                  </a:schemeClr>
                </a:solidFill>
                <a:cs typeface="B Titr" panose="00000700000000000000" pitchFamily="2" charset="-78"/>
              </a:rPr>
              <a:t>قسمت دوازدهم-  هزينه هاي اجرايي</a:t>
            </a:r>
            <a:br>
              <a:rPr lang="ar-SA" sz="2200" dirty="0">
                <a:solidFill>
                  <a:schemeClr val="bg2">
                    <a:lumMod val="25000"/>
                  </a:schemeClr>
                </a:solidFill>
                <a:cs typeface="B Titr" panose="00000700000000000000" pitchFamily="2" charset="-78"/>
              </a:rPr>
            </a:br>
            <a:r>
              <a:rPr lang="ar-SA" sz="2200" dirty="0">
                <a:solidFill>
                  <a:schemeClr val="bg2">
                    <a:lumMod val="25000"/>
                  </a:schemeClr>
                </a:solidFill>
                <a:cs typeface="B Titr" panose="00000700000000000000" pitchFamily="2" charset="-78"/>
              </a:rPr>
              <a:t>قسمت سيزدهم-  شكايت از عمليات اجرايي و طرز رسيدگي به شكايات</a:t>
            </a:r>
            <a:br>
              <a:rPr lang="ar-SA" sz="2200" dirty="0">
                <a:solidFill>
                  <a:schemeClr val="bg2">
                    <a:lumMod val="25000"/>
                  </a:schemeClr>
                </a:solidFill>
                <a:cs typeface="B Titr" panose="00000700000000000000" pitchFamily="2" charset="-78"/>
              </a:rPr>
            </a:br>
            <a:r>
              <a:rPr lang="ar-SA" sz="2200" dirty="0">
                <a:solidFill>
                  <a:schemeClr val="bg2">
                    <a:lumMod val="25000"/>
                  </a:schemeClr>
                </a:solidFill>
                <a:cs typeface="B Titr" panose="00000700000000000000" pitchFamily="2" charset="-78"/>
              </a:rPr>
              <a:t>قسمت چهاردهم-  امور متفرقه</a:t>
            </a:r>
          </a:p>
        </p:txBody>
      </p:sp>
      <p:sp>
        <p:nvSpPr>
          <p:cNvPr id="3" name="Title 1"/>
          <p:cNvSpPr txBox="1">
            <a:spLocks/>
          </p:cNvSpPr>
          <p:nvPr>
            <p:custDataLst>
              <p:tags r:id="rId1"/>
            </p:custDataLst>
          </p:nvPr>
        </p:nvSpPr>
        <p:spPr>
          <a:xfrm>
            <a:off x="3432048" y="762000"/>
            <a:ext cx="5559552" cy="11430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lang="en-US" sz="4000" b="1" kern="1200" cap="small" baseline="0">
                <a:solidFill>
                  <a:srgbClr val="003300"/>
                </a:solidFill>
                <a:latin typeface="+mj-lt"/>
                <a:ea typeface="+mj-ea"/>
                <a:cs typeface="+mj-cs"/>
              </a:defRPr>
            </a:lvl1pPr>
          </a:lstStyle>
          <a:p>
            <a:pPr algn="ctr" rtl="1"/>
            <a:r>
              <a:rPr lang="ar-SA" sz="2400" dirty="0" smtClean="0">
                <a:solidFill>
                  <a:schemeClr val="tx2">
                    <a:lumMod val="50000"/>
                  </a:schemeClr>
                </a:solidFill>
                <a:cs typeface="B Titr" panose="00000700000000000000" pitchFamily="2" charset="-78"/>
              </a:rPr>
              <a:t>آیین‌نامه پیشنهادی اجرای مفاد اسناد لازم الاجرای بانکها و طرز رسیدگی به شکایت از عملیات اجرایی در بانکداری راستین</a:t>
            </a:r>
            <a:endParaRPr lang="ar-SA" sz="2400" dirty="0">
              <a:solidFill>
                <a:schemeClr val="tx2">
                  <a:lumMod val="50000"/>
                </a:schemeClr>
              </a:solidFill>
              <a:cs typeface="B Titr" panose="00000700000000000000" pitchFamily="2" charset="-78"/>
            </a:endParaRPr>
          </a:p>
        </p:txBody>
      </p:sp>
      <p:pic>
        <p:nvPicPr>
          <p:cNvPr id="717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00600" y="-7956176"/>
            <a:ext cx="7767637" cy="1647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a:xfrm>
            <a:off x="762000" y="269632"/>
            <a:ext cx="8077200" cy="949568"/>
          </a:xfrm>
        </p:spPr>
        <p:txBody>
          <a:bodyPr/>
          <a:lstStyle/>
          <a:p>
            <a:pPr algn="r" rtl="1">
              <a:defRPr/>
            </a:pPr>
            <a:r>
              <a:rPr lang="fa-IR" dirty="0" smtClean="0">
                <a:solidFill>
                  <a:schemeClr val="bg2">
                    <a:lumMod val="10000"/>
                  </a:schemeClr>
                </a:solidFill>
                <a:cs typeface="B Titr" panose="00000700000000000000" pitchFamily="2" charset="-78"/>
              </a:rPr>
              <a:t>منابع</a:t>
            </a:r>
            <a:endParaRPr lang="en-US" dirty="0" smtClean="0">
              <a:solidFill>
                <a:schemeClr val="bg2">
                  <a:lumMod val="10000"/>
                </a:schemeClr>
              </a:solidFill>
              <a:cs typeface="B Titr" panose="00000700000000000000" pitchFamily="2" charset="-78"/>
            </a:endParaRPr>
          </a:p>
        </p:txBody>
      </p:sp>
      <p:sp>
        <p:nvSpPr>
          <p:cNvPr id="618499" name="Rectangle 3"/>
          <p:cNvSpPr>
            <a:spLocks noGrp="1" noChangeArrowheads="1"/>
          </p:cNvSpPr>
          <p:nvPr>
            <p:ph type="body" idx="1"/>
            <p:custDataLst>
              <p:tags r:id="rId3"/>
            </p:custDataLst>
          </p:nvPr>
        </p:nvSpPr>
        <p:spPr>
          <a:xfrm>
            <a:off x="762000" y="1219200"/>
            <a:ext cx="8229600" cy="5486399"/>
          </a:xfrm>
        </p:spPr>
        <p:txBody>
          <a:bodyPr>
            <a:noAutofit/>
          </a:bodyPr>
          <a:lstStyle/>
          <a:p>
            <a:pPr marL="0" indent="182880" algn="r" rtl="1">
              <a:spcBef>
                <a:spcPts val="600"/>
              </a:spcBef>
              <a:defRPr/>
            </a:pPr>
            <a:r>
              <a:rPr lang="ar-SA" sz="1800" dirty="0" smtClean="0">
                <a:cs typeface="B Titr" panose="00000700000000000000" pitchFamily="2" charset="-78"/>
              </a:rPr>
              <a:t>مستندات </a:t>
            </a:r>
            <a:r>
              <a:rPr lang="ar-SA" sz="1800" dirty="0">
                <a:cs typeface="B Titr" panose="00000700000000000000" pitchFamily="2" charset="-78"/>
              </a:rPr>
              <a:t>بانکداری راستین </a:t>
            </a:r>
            <a:r>
              <a:rPr lang="en-US" sz="1800" b="1" dirty="0">
                <a:cs typeface="B Titr" panose="00000700000000000000" pitchFamily="2" charset="-78"/>
              </a:rPr>
              <a:t>http://www.bidabad.com </a:t>
            </a:r>
          </a:p>
          <a:p>
            <a:pPr marL="0" indent="182880" algn="r" rtl="1">
              <a:spcBef>
                <a:spcPts val="600"/>
              </a:spcBef>
              <a:defRPr/>
            </a:pPr>
            <a:r>
              <a:rPr lang="ar-SA" sz="1800" dirty="0" smtClean="0">
                <a:cs typeface="B Titr" panose="00000700000000000000" pitchFamily="2" charset="-78"/>
              </a:rPr>
              <a:t>بیژن </a:t>
            </a:r>
            <a:r>
              <a:rPr lang="ar-SA" sz="1800" dirty="0">
                <a:cs typeface="B Titr" panose="00000700000000000000" pitchFamily="2" charset="-78"/>
              </a:rPr>
              <a:t>بیدآباد، آذرنگ امیراستوار، سعید عبداللهی، محمود الهیاری‌فرد، اسکندر پردل، مریم حیدری، علیرضا شفیعی، محمدعلی پوربهروز، پیشنویس لایحه قانونی بانکداری راستین، بانک ملی ایران، 1391.</a:t>
            </a:r>
          </a:p>
          <a:p>
            <a:pPr marL="0" indent="182880" algn="r" rtl="1">
              <a:spcBef>
                <a:spcPts val="600"/>
              </a:spcBef>
              <a:defRPr/>
            </a:pPr>
            <a:r>
              <a:rPr lang="ar-SA" sz="1800" dirty="0" smtClean="0">
                <a:cs typeface="B Titr" panose="00000700000000000000" pitchFamily="2" charset="-78"/>
              </a:rPr>
              <a:t>بیژن </a:t>
            </a:r>
            <a:r>
              <a:rPr lang="ar-SA" sz="1800" dirty="0">
                <a:cs typeface="B Titr" panose="00000700000000000000" pitchFamily="2" charset="-78"/>
              </a:rPr>
              <a:t>بیدآباد، آذرنگ امیراستوار، سعید عبداللهی، محمود الهیاری‌فرد، اسکندر پردل، مریم حیدری، علیرضا شفیعی، محمدعلی پوربهروز، پیشنویس آئین‌نامه اجرائی بانکداری راستین، بانک ملی ایران، 1391.</a:t>
            </a:r>
          </a:p>
          <a:p>
            <a:pPr marL="0" indent="182880" algn="r" rtl="1">
              <a:spcBef>
                <a:spcPts val="600"/>
              </a:spcBef>
              <a:defRPr/>
            </a:pPr>
            <a:r>
              <a:rPr lang="ar-SA" sz="1800" dirty="0" smtClean="0">
                <a:cs typeface="B Titr" panose="00000700000000000000" pitchFamily="2" charset="-78"/>
              </a:rPr>
              <a:t>بیژن </a:t>
            </a:r>
            <a:r>
              <a:rPr lang="ar-SA" sz="1800" dirty="0">
                <a:cs typeface="B Titr" panose="00000700000000000000" pitchFamily="2" charset="-78"/>
              </a:rPr>
              <a:t>بیدآباد، پیشنویس آیین‌نامه اجرایی شفافیت مالی، حکمرانی و افشای اطلاعات بانک در بانکداری راستین، بانک ملی ایران، 1391.</a:t>
            </a:r>
          </a:p>
          <a:p>
            <a:pPr marL="0" indent="182880" algn="r" rtl="1">
              <a:spcBef>
                <a:spcPts val="600"/>
              </a:spcBef>
              <a:defRPr/>
            </a:pPr>
            <a:r>
              <a:rPr lang="ar-SA" sz="1800" dirty="0" smtClean="0">
                <a:cs typeface="B Titr" panose="00000700000000000000" pitchFamily="2" charset="-78"/>
              </a:rPr>
              <a:t>بیژن </a:t>
            </a:r>
            <a:r>
              <a:rPr lang="ar-SA" sz="1800" dirty="0">
                <a:cs typeface="B Titr" panose="00000700000000000000" pitchFamily="2" charset="-78"/>
              </a:rPr>
              <a:t>بیدآباد، آذرنگ امیراستوار، سعید عبداللهی، محمود الهیاری‌فرد، اسکندر پردل، مریم حیدری، علیرضا شفیعی، پیشنویس آیین‌نامه اجرای مفاد اسناد لازم الاجرای بانکها و طرز رسیدگی به شکایت از عملیات اجرائی در بانکداری راستین، بانک ملی ایران، 1391.</a:t>
            </a:r>
          </a:p>
          <a:p>
            <a:pPr marL="0" indent="182880" algn="r" rtl="1">
              <a:spcBef>
                <a:spcPts val="600"/>
              </a:spcBef>
              <a:defRPr/>
            </a:pPr>
            <a:r>
              <a:rPr lang="ar-SA" sz="1800" dirty="0" smtClean="0">
                <a:cs typeface="B Titr" panose="00000700000000000000" pitchFamily="2" charset="-78"/>
              </a:rPr>
              <a:t>آيين‌نامه </a:t>
            </a:r>
            <a:r>
              <a:rPr lang="ar-SA" sz="1800" dirty="0">
                <a:cs typeface="B Titr" panose="00000700000000000000" pitchFamily="2" charset="-78"/>
              </a:rPr>
              <a:t>اجراي مفاد اسناد رسمي لازم الاجرا و طرز رسيدگي به شکايت از عمليات اجرايي، آيين‌نامه قانون اصلاح قانون تشکيل دادگاه‌هاي عمومي و انقلاب مصوب ۰۹/۱۱/۱۳۸۱.</a:t>
            </a:r>
          </a:p>
          <a:p>
            <a:pPr marL="0" indent="182880" algn="r" rtl="1">
              <a:spcBef>
                <a:spcPts val="600"/>
              </a:spcBef>
              <a:defRPr/>
            </a:pPr>
            <a:r>
              <a:rPr lang="ar-SA" sz="1800" dirty="0" smtClean="0">
                <a:cs typeface="B Titr" panose="00000700000000000000" pitchFamily="2" charset="-78"/>
              </a:rPr>
              <a:t>آيين‌نامه </a:t>
            </a:r>
            <a:r>
              <a:rPr lang="ar-SA" sz="1800" dirty="0">
                <a:cs typeface="B Titr" panose="00000700000000000000" pitchFamily="2" charset="-78"/>
              </a:rPr>
              <a:t>اجراي مفاد اسناد رسمي لازم الاجرا، اصلاحيه مواد 34 و 35 و 36، نقل از شماره ۱۸۵۰۹، ۲۴/۰۶/۱۳۸۷ روزنامه رسمي شماره ۵۵۵۳/۸۷/۱، ۱۹/۰۶/۱۳۸۷</a:t>
            </a:r>
          </a:p>
          <a:p>
            <a:pPr marL="0" indent="182880" algn="r" rtl="1">
              <a:spcBef>
                <a:spcPts val="600"/>
              </a:spcBef>
              <a:defRPr/>
            </a:pPr>
            <a:r>
              <a:rPr lang="ar-SA" sz="1800" dirty="0" smtClean="0">
                <a:cs typeface="B Titr" panose="00000700000000000000" pitchFamily="2" charset="-78"/>
              </a:rPr>
              <a:t>ایرج </a:t>
            </a:r>
            <a:r>
              <a:rPr lang="ar-SA" sz="1800" dirty="0">
                <a:cs typeface="B Titr" panose="00000700000000000000" pitchFamily="2" charset="-78"/>
              </a:rPr>
              <a:t>نجفی، نقش و جایگاه دفاتر اسناد رسمی در اجرای مفاد اسناد رسمی لازم‌الاجرا، ماهنامه کانون سردفتران و دفتریاران، ماهنامه شماره 104، اردیبهشت 1389. </a:t>
            </a:r>
            <a:r>
              <a:rPr lang="en-US" sz="1800" b="1" dirty="0">
                <a:cs typeface="B Titr" panose="00000700000000000000" pitchFamily="2" charset="-78"/>
              </a:rPr>
              <a:t>http://www.notary.ir/content-news-letter/436</a:t>
            </a:r>
          </a:p>
        </p:txBody>
      </p:sp>
      <p:pic>
        <p:nvPicPr>
          <p:cNvPr id="8194"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883819" y="-12496800"/>
            <a:ext cx="7767637" cy="1647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custDataLst>
              <p:tags r:id="rId2"/>
            </p:custDataLst>
          </p:nvPr>
        </p:nvSpPr>
        <p:spPr>
          <a:xfrm>
            <a:off x="533400" y="2548643"/>
            <a:ext cx="8382000" cy="4297363"/>
          </a:xfrm>
        </p:spPr>
        <p:txBody>
          <a:bodyPr>
            <a:normAutofit/>
          </a:bodyPr>
          <a:lstStyle/>
          <a:p>
            <a:pPr marL="0" lvl="1" indent="-457200" algn="r" rtl="1">
              <a:spcBef>
                <a:spcPts val="600"/>
              </a:spcBef>
              <a:spcAft>
                <a:spcPts val="600"/>
              </a:spcAft>
              <a:buClr>
                <a:srgbClr val="9FB8CD"/>
              </a:buClr>
              <a:buSzPct val="76000"/>
              <a:buNone/>
            </a:pPr>
            <a:r>
              <a:rPr lang="fa-IR" sz="2200" dirty="0">
                <a:solidFill>
                  <a:srgbClr val="464653"/>
                </a:solidFill>
                <a:latin typeface="Gill Sans MT"/>
                <a:cs typeface="B Titr" panose="00000700000000000000" pitchFamily="2" charset="-78"/>
              </a:rPr>
              <a:t>- </a:t>
            </a:r>
            <a:r>
              <a:rPr lang="fa-IR" sz="2200" dirty="0" err="1">
                <a:solidFill>
                  <a:srgbClr val="464653"/>
                </a:solidFill>
                <a:latin typeface="Gill Sans MT"/>
                <a:cs typeface="B Titr" panose="00000700000000000000" pitchFamily="2" charset="-78"/>
              </a:rPr>
              <a:t>دكتر</a:t>
            </a:r>
            <a:r>
              <a:rPr lang="fa-IR" sz="2200" dirty="0">
                <a:solidFill>
                  <a:srgbClr val="464653"/>
                </a:solidFill>
                <a:latin typeface="Gill Sans MT"/>
                <a:cs typeface="B Titr" panose="00000700000000000000" pitchFamily="2" charset="-78"/>
              </a:rPr>
              <a:t> </a:t>
            </a:r>
            <a:r>
              <a:rPr lang="fa-IR" sz="2200" dirty="0" err="1">
                <a:solidFill>
                  <a:srgbClr val="464653"/>
                </a:solidFill>
                <a:latin typeface="Gill Sans MT"/>
                <a:cs typeface="B Titr" panose="00000700000000000000" pitchFamily="2" charset="-78"/>
              </a:rPr>
              <a:t>بيژن</a:t>
            </a:r>
            <a:r>
              <a:rPr lang="fa-IR" sz="2200" dirty="0">
                <a:solidFill>
                  <a:srgbClr val="464653"/>
                </a:solidFill>
                <a:latin typeface="Gill Sans MT"/>
                <a:cs typeface="B Titr" panose="00000700000000000000" pitchFamily="2" charset="-78"/>
              </a:rPr>
              <a:t> </a:t>
            </a:r>
            <a:r>
              <a:rPr lang="fa-IR" sz="2200" dirty="0" err="1">
                <a:solidFill>
                  <a:srgbClr val="464653"/>
                </a:solidFill>
                <a:latin typeface="Gill Sans MT"/>
                <a:cs typeface="B Titr" panose="00000700000000000000" pitchFamily="2" charset="-78"/>
              </a:rPr>
              <a:t>بيدآباد</a:t>
            </a:r>
            <a:r>
              <a:rPr lang="fa-IR" sz="2200" dirty="0">
                <a:solidFill>
                  <a:srgbClr val="464653"/>
                </a:solidFill>
                <a:latin typeface="Gill Sans MT"/>
                <a:cs typeface="B Titr" panose="00000700000000000000" pitchFamily="2" charset="-78"/>
              </a:rPr>
              <a:t>، مشاور ارشد </a:t>
            </a:r>
            <a:r>
              <a:rPr lang="fa-IR" sz="2200" dirty="0" err="1">
                <a:solidFill>
                  <a:srgbClr val="464653"/>
                </a:solidFill>
                <a:latin typeface="Gill Sans MT"/>
                <a:cs typeface="B Titr" panose="00000700000000000000" pitchFamily="2" charset="-78"/>
              </a:rPr>
              <a:t>بانكداري</a:t>
            </a:r>
            <a:r>
              <a:rPr lang="fa-IR" sz="2200" dirty="0">
                <a:solidFill>
                  <a:srgbClr val="464653"/>
                </a:solidFill>
                <a:latin typeface="Gill Sans MT"/>
                <a:cs typeface="B Titr" panose="00000700000000000000" pitchFamily="2" charset="-78"/>
              </a:rPr>
              <a:t> </a:t>
            </a:r>
            <a:r>
              <a:rPr lang="fa-IR" sz="2200" dirty="0" err="1">
                <a:solidFill>
                  <a:srgbClr val="464653"/>
                </a:solidFill>
                <a:latin typeface="Gill Sans MT"/>
                <a:cs typeface="B Titr" panose="00000700000000000000" pitchFamily="2" charset="-78"/>
              </a:rPr>
              <a:t>اسلامي</a:t>
            </a:r>
            <a:r>
              <a:rPr lang="fa-IR" sz="2200" dirty="0">
                <a:solidFill>
                  <a:srgbClr val="464653"/>
                </a:solidFill>
                <a:latin typeface="Gill Sans MT"/>
                <a:cs typeface="B Titr" panose="00000700000000000000" pitchFamily="2" charset="-78"/>
              </a:rPr>
              <a:t>، </a:t>
            </a:r>
            <a:r>
              <a:rPr lang="fa-IR" sz="2200" dirty="0" err="1">
                <a:solidFill>
                  <a:srgbClr val="464653"/>
                </a:solidFill>
                <a:latin typeface="Gill Sans MT"/>
                <a:cs typeface="B Titr" panose="00000700000000000000" pitchFamily="2" charset="-78"/>
              </a:rPr>
              <a:t>بانك</a:t>
            </a:r>
            <a:r>
              <a:rPr lang="fa-IR" sz="2200" dirty="0">
                <a:solidFill>
                  <a:srgbClr val="464653"/>
                </a:solidFill>
                <a:latin typeface="Gill Sans MT"/>
                <a:cs typeface="B Titr" panose="00000700000000000000" pitchFamily="2" charset="-78"/>
              </a:rPr>
              <a:t> </a:t>
            </a:r>
            <a:r>
              <a:rPr lang="fa-IR" sz="2200" dirty="0" err="1">
                <a:solidFill>
                  <a:srgbClr val="464653"/>
                </a:solidFill>
                <a:latin typeface="Gill Sans MT"/>
                <a:cs typeface="B Titr" panose="00000700000000000000" pitchFamily="2" charset="-78"/>
              </a:rPr>
              <a:t>ملي</a:t>
            </a:r>
            <a:r>
              <a:rPr lang="fa-IR" sz="2200" dirty="0">
                <a:solidFill>
                  <a:srgbClr val="464653"/>
                </a:solidFill>
                <a:latin typeface="Gill Sans MT"/>
                <a:cs typeface="B Titr" panose="00000700000000000000" pitchFamily="2" charset="-78"/>
              </a:rPr>
              <a:t> </a:t>
            </a:r>
            <a:r>
              <a:rPr lang="fa-IR" sz="2200" dirty="0" err="1">
                <a:solidFill>
                  <a:srgbClr val="464653"/>
                </a:solidFill>
                <a:latin typeface="Gill Sans MT"/>
                <a:cs typeface="B Titr" panose="00000700000000000000" pitchFamily="2" charset="-78"/>
              </a:rPr>
              <a:t>ايران</a:t>
            </a:r>
            <a:endParaRPr lang="fa-IR" sz="2200" dirty="0">
              <a:solidFill>
                <a:srgbClr val="464653"/>
              </a:solidFill>
              <a:latin typeface="Gill Sans MT"/>
              <a:cs typeface="B Titr" panose="00000700000000000000" pitchFamily="2" charset="-78"/>
            </a:endParaRPr>
          </a:p>
          <a:p>
            <a:pPr marL="0" lvl="0" indent="-274320" algn="r" rtl="1">
              <a:spcBef>
                <a:spcPts val="600"/>
              </a:spcBef>
              <a:spcAft>
                <a:spcPts val="600"/>
              </a:spcAft>
              <a:buClr>
                <a:srgbClr val="727CA3"/>
              </a:buClr>
              <a:buSzPct val="76000"/>
              <a:buNone/>
            </a:pPr>
            <a:r>
              <a:rPr lang="fa-IR" sz="2200" dirty="0">
                <a:solidFill>
                  <a:prstClr val="black"/>
                </a:solidFill>
                <a:latin typeface="Gill Sans MT"/>
                <a:cs typeface="B Titr" panose="00000700000000000000" pitchFamily="2" charset="-78"/>
              </a:rPr>
              <a:t>- </a:t>
            </a:r>
            <a:r>
              <a:rPr lang="fa-IR" sz="2200" dirty="0" err="1">
                <a:solidFill>
                  <a:prstClr val="black"/>
                </a:solidFill>
                <a:latin typeface="Gill Sans MT"/>
                <a:cs typeface="B Titr" panose="00000700000000000000" pitchFamily="2" charset="-78"/>
              </a:rPr>
              <a:t>سعيد</a:t>
            </a:r>
            <a:r>
              <a:rPr lang="fa-IR" sz="2200" dirty="0">
                <a:solidFill>
                  <a:prstClr val="black"/>
                </a:solidFill>
                <a:latin typeface="Gill Sans MT"/>
                <a:cs typeface="B Titr" panose="00000700000000000000" pitchFamily="2" charset="-78"/>
              </a:rPr>
              <a:t> </a:t>
            </a:r>
            <a:r>
              <a:rPr lang="fa-IR" sz="2200" dirty="0" err="1">
                <a:solidFill>
                  <a:prstClr val="black"/>
                </a:solidFill>
                <a:latin typeface="Gill Sans MT"/>
                <a:cs typeface="B Titr" panose="00000700000000000000" pitchFamily="2" charset="-78"/>
              </a:rPr>
              <a:t>عبداللهي</a:t>
            </a:r>
            <a:r>
              <a:rPr lang="fa-IR" sz="2200" dirty="0">
                <a:solidFill>
                  <a:prstClr val="black"/>
                </a:solidFill>
                <a:latin typeface="Gill Sans MT"/>
                <a:cs typeface="B Titr" panose="00000700000000000000" pitchFamily="2" charset="-78"/>
              </a:rPr>
              <a:t>، </a:t>
            </a:r>
            <a:r>
              <a:rPr lang="fa-IR" sz="2200" dirty="0" err="1">
                <a:solidFill>
                  <a:prstClr val="black"/>
                </a:solidFill>
                <a:latin typeface="Gill Sans MT"/>
                <a:cs typeface="B Titr" panose="00000700000000000000" pitchFamily="2" charset="-78"/>
              </a:rPr>
              <a:t>كارشناس</a:t>
            </a:r>
            <a:r>
              <a:rPr lang="fa-IR" sz="2200" dirty="0">
                <a:solidFill>
                  <a:prstClr val="black"/>
                </a:solidFill>
                <a:latin typeface="Gill Sans MT"/>
                <a:cs typeface="B Titr" panose="00000700000000000000" pitchFamily="2" charset="-78"/>
              </a:rPr>
              <a:t> </a:t>
            </a:r>
            <a:r>
              <a:rPr lang="fa-IR" sz="2200" dirty="0" err="1">
                <a:solidFill>
                  <a:prstClr val="black"/>
                </a:solidFill>
                <a:latin typeface="Gill Sans MT"/>
                <a:cs typeface="B Titr" panose="00000700000000000000" pitchFamily="2" charset="-78"/>
              </a:rPr>
              <a:t>حقوقي</a:t>
            </a:r>
            <a:r>
              <a:rPr lang="fa-IR" sz="2200" dirty="0">
                <a:solidFill>
                  <a:prstClr val="black"/>
                </a:solidFill>
                <a:latin typeface="Gill Sans MT"/>
                <a:cs typeface="B Titr" panose="00000700000000000000" pitchFamily="2" charset="-78"/>
              </a:rPr>
              <a:t> اداره امور شعب جنوب تهران، </a:t>
            </a:r>
            <a:r>
              <a:rPr lang="fa-IR" sz="2200" dirty="0" err="1">
                <a:solidFill>
                  <a:prstClr val="black"/>
                </a:solidFill>
                <a:latin typeface="Gill Sans MT"/>
                <a:cs typeface="B Titr" panose="00000700000000000000" pitchFamily="2" charset="-78"/>
              </a:rPr>
              <a:t>بانك</a:t>
            </a:r>
            <a:r>
              <a:rPr lang="fa-IR" sz="2200" dirty="0">
                <a:solidFill>
                  <a:prstClr val="black"/>
                </a:solidFill>
                <a:latin typeface="Gill Sans MT"/>
                <a:cs typeface="B Titr" panose="00000700000000000000" pitchFamily="2" charset="-78"/>
              </a:rPr>
              <a:t> </a:t>
            </a:r>
            <a:r>
              <a:rPr lang="fa-IR" sz="2200" dirty="0" err="1">
                <a:solidFill>
                  <a:prstClr val="black"/>
                </a:solidFill>
                <a:latin typeface="Gill Sans MT"/>
                <a:cs typeface="B Titr" panose="00000700000000000000" pitchFamily="2" charset="-78"/>
              </a:rPr>
              <a:t>ملي</a:t>
            </a:r>
            <a:r>
              <a:rPr lang="fa-IR" sz="2200" dirty="0">
                <a:solidFill>
                  <a:prstClr val="black"/>
                </a:solidFill>
                <a:latin typeface="Gill Sans MT"/>
                <a:cs typeface="B Titr" panose="00000700000000000000" pitchFamily="2" charset="-78"/>
              </a:rPr>
              <a:t> </a:t>
            </a:r>
            <a:r>
              <a:rPr lang="fa-IR" sz="2200" dirty="0" err="1">
                <a:solidFill>
                  <a:prstClr val="black"/>
                </a:solidFill>
                <a:latin typeface="Gill Sans MT"/>
                <a:cs typeface="B Titr" panose="00000700000000000000" pitchFamily="2" charset="-78"/>
              </a:rPr>
              <a:t>ايران</a:t>
            </a:r>
            <a:endParaRPr lang="fa-IR" sz="2200" dirty="0">
              <a:solidFill>
                <a:prstClr val="black"/>
              </a:solidFill>
              <a:latin typeface="Gill Sans MT"/>
              <a:cs typeface="B Titr" panose="00000700000000000000" pitchFamily="2" charset="-78"/>
            </a:endParaRPr>
          </a:p>
          <a:p>
            <a:pPr marL="0" lvl="0" indent="-274320" algn="r" rtl="1">
              <a:spcBef>
                <a:spcPts val="600"/>
              </a:spcBef>
              <a:spcAft>
                <a:spcPts val="600"/>
              </a:spcAft>
              <a:buClr>
                <a:srgbClr val="727CA3"/>
              </a:buClr>
              <a:buSzPct val="76000"/>
              <a:buNone/>
            </a:pPr>
            <a:r>
              <a:rPr lang="fa-IR" sz="2200" dirty="0">
                <a:solidFill>
                  <a:prstClr val="black"/>
                </a:solidFill>
                <a:latin typeface="Gill Sans MT"/>
                <a:cs typeface="B Titr" panose="00000700000000000000" pitchFamily="2" charset="-78"/>
              </a:rPr>
              <a:t>- آذرنگ </a:t>
            </a:r>
            <a:r>
              <a:rPr lang="fa-IR" sz="2200" dirty="0" err="1">
                <a:solidFill>
                  <a:prstClr val="black"/>
                </a:solidFill>
                <a:latin typeface="Gill Sans MT"/>
                <a:cs typeface="B Titr" panose="00000700000000000000" pitchFamily="2" charset="-78"/>
              </a:rPr>
              <a:t>اميراستوار</a:t>
            </a:r>
            <a:r>
              <a:rPr lang="fa-IR" sz="2200" dirty="0">
                <a:solidFill>
                  <a:prstClr val="black"/>
                </a:solidFill>
                <a:latin typeface="Gill Sans MT"/>
                <a:cs typeface="B Titr" panose="00000700000000000000" pitchFamily="2" charset="-78"/>
              </a:rPr>
              <a:t>، </a:t>
            </a:r>
            <a:r>
              <a:rPr lang="fa-IR" sz="2200" dirty="0" err="1">
                <a:solidFill>
                  <a:prstClr val="black"/>
                </a:solidFill>
                <a:latin typeface="Gill Sans MT"/>
                <a:cs typeface="B Titr" panose="00000700000000000000" pitchFamily="2" charset="-78"/>
              </a:rPr>
              <a:t>كارشناس</a:t>
            </a:r>
            <a:r>
              <a:rPr lang="fa-IR" sz="2200" dirty="0">
                <a:solidFill>
                  <a:prstClr val="black"/>
                </a:solidFill>
                <a:latin typeface="Gill Sans MT"/>
                <a:cs typeface="B Titr" panose="00000700000000000000" pitchFamily="2" charset="-78"/>
              </a:rPr>
              <a:t> </a:t>
            </a:r>
            <a:r>
              <a:rPr lang="fa-IR" sz="2200" dirty="0" err="1">
                <a:solidFill>
                  <a:prstClr val="black"/>
                </a:solidFill>
                <a:latin typeface="Gill Sans MT"/>
                <a:cs typeface="B Titr" panose="00000700000000000000" pitchFamily="2" charset="-78"/>
              </a:rPr>
              <a:t>حقوقي</a:t>
            </a:r>
            <a:r>
              <a:rPr lang="fa-IR" sz="2200" dirty="0">
                <a:solidFill>
                  <a:prstClr val="black"/>
                </a:solidFill>
                <a:latin typeface="Gill Sans MT"/>
                <a:cs typeface="B Titr" panose="00000700000000000000" pitchFamily="2" charset="-78"/>
              </a:rPr>
              <a:t> اداره </a:t>
            </a:r>
            <a:r>
              <a:rPr lang="fa-IR" sz="2200" dirty="0" err="1">
                <a:solidFill>
                  <a:prstClr val="black"/>
                </a:solidFill>
                <a:latin typeface="Gill Sans MT"/>
                <a:cs typeface="B Titr" panose="00000700000000000000" pitchFamily="2" charset="-78"/>
              </a:rPr>
              <a:t>كل</a:t>
            </a:r>
            <a:r>
              <a:rPr lang="fa-IR" sz="2200" dirty="0">
                <a:solidFill>
                  <a:prstClr val="black"/>
                </a:solidFill>
                <a:latin typeface="Gill Sans MT"/>
                <a:cs typeface="B Titr" panose="00000700000000000000" pitchFamily="2" charset="-78"/>
              </a:rPr>
              <a:t> </a:t>
            </a:r>
            <a:r>
              <a:rPr lang="fa-IR" sz="2200" dirty="0" err="1">
                <a:solidFill>
                  <a:prstClr val="black"/>
                </a:solidFill>
                <a:latin typeface="Gill Sans MT"/>
                <a:cs typeface="B Titr" panose="00000700000000000000" pitchFamily="2" charset="-78"/>
              </a:rPr>
              <a:t>حقوقي</a:t>
            </a:r>
            <a:r>
              <a:rPr lang="fa-IR" sz="2200" dirty="0">
                <a:solidFill>
                  <a:prstClr val="black"/>
                </a:solidFill>
                <a:latin typeface="Gill Sans MT"/>
                <a:cs typeface="B Titr" panose="00000700000000000000" pitchFamily="2" charset="-78"/>
              </a:rPr>
              <a:t>، </a:t>
            </a:r>
            <a:r>
              <a:rPr lang="fa-IR" sz="2200" dirty="0" err="1">
                <a:solidFill>
                  <a:prstClr val="black"/>
                </a:solidFill>
                <a:latin typeface="Gill Sans MT"/>
                <a:cs typeface="B Titr" panose="00000700000000000000" pitchFamily="2" charset="-78"/>
              </a:rPr>
              <a:t>بانك</a:t>
            </a:r>
            <a:r>
              <a:rPr lang="fa-IR" sz="2200" dirty="0">
                <a:solidFill>
                  <a:prstClr val="black"/>
                </a:solidFill>
                <a:latin typeface="Gill Sans MT"/>
                <a:cs typeface="B Titr" panose="00000700000000000000" pitchFamily="2" charset="-78"/>
              </a:rPr>
              <a:t> </a:t>
            </a:r>
            <a:r>
              <a:rPr lang="fa-IR" sz="2200" dirty="0" err="1">
                <a:solidFill>
                  <a:prstClr val="black"/>
                </a:solidFill>
                <a:latin typeface="Gill Sans MT"/>
                <a:cs typeface="B Titr" panose="00000700000000000000" pitchFamily="2" charset="-78"/>
              </a:rPr>
              <a:t>ملي</a:t>
            </a:r>
            <a:r>
              <a:rPr lang="fa-IR" sz="2200" dirty="0">
                <a:solidFill>
                  <a:prstClr val="black"/>
                </a:solidFill>
                <a:latin typeface="Gill Sans MT"/>
                <a:cs typeface="B Titr" panose="00000700000000000000" pitchFamily="2" charset="-78"/>
              </a:rPr>
              <a:t> </a:t>
            </a:r>
            <a:r>
              <a:rPr lang="fa-IR" sz="2200" dirty="0" err="1">
                <a:solidFill>
                  <a:prstClr val="black"/>
                </a:solidFill>
                <a:latin typeface="Gill Sans MT"/>
                <a:cs typeface="B Titr" panose="00000700000000000000" pitchFamily="2" charset="-78"/>
              </a:rPr>
              <a:t>ايران</a:t>
            </a:r>
            <a:endParaRPr lang="fa-IR" sz="2200" dirty="0">
              <a:solidFill>
                <a:prstClr val="black"/>
              </a:solidFill>
              <a:latin typeface="Gill Sans MT"/>
              <a:cs typeface="B Titr" panose="00000700000000000000" pitchFamily="2" charset="-78"/>
            </a:endParaRPr>
          </a:p>
          <a:p>
            <a:pPr marL="0" lvl="0" indent="-274320" algn="r" rtl="1">
              <a:spcBef>
                <a:spcPts val="600"/>
              </a:spcBef>
              <a:spcAft>
                <a:spcPts val="600"/>
              </a:spcAft>
              <a:buClr>
                <a:srgbClr val="727CA3"/>
              </a:buClr>
              <a:buSzPct val="76000"/>
              <a:buNone/>
            </a:pPr>
            <a:r>
              <a:rPr lang="fa-IR" sz="2200" dirty="0">
                <a:solidFill>
                  <a:prstClr val="black"/>
                </a:solidFill>
                <a:latin typeface="Gill Sans MT"/>
                <a:cs typeface="B Titr" panose="00000700000000000000" pitchFamily="2" charset="-78"/>
              </a:rPr>
              <a:t>- </a:t>
            </a:r>
            <a:r>
              <a:rPr lang="fa-IR" sz="2200" dirty="0" err="1">
                <a:solidFill>
                  <a:prstClr val="black"/>
                </a:solidFill>
                <a:latin typeface="Gill Sans MT"/>
                <a:cs typeface="B Titr" panose="00000700000000000000" pitchFamily="2" charset="-78"/>
              </a:rPr>
              <a:t>اسكندر</a:t>
            </a:r>
            <a:r>
              <a:rPr lang="fa-IR" sz="2200" dirty="0">
                <a:solidFill>
                  <a:prstClr val="black"/>
                </a:solidFill>
                <a:latin typeface="Gill Sans MT"/>
                <a:cs typeface="B Titr" panose="00000700000000000000" pitchFamily="2" charset="-78"/>
              </a:rPr>
              <a:t> </a:t>
            </a:r>
            <a:r>
              <a:rPr lang="fa-IR" sz="2200" dirty="0" err="1">
                <a:solidFill>
                  <a:prstClr val="black"/>
                </a:solidFill>
                <a:latin typeface="Gill Sans MT"/>
                <a:cs typeface="B Titr" panose="00000700000000000000" pitchFamily="2" charset="-78"/>
              </a:rPr>
              <a:t>پردل</a:t>
            </a:r>
            <a:r>
              <a:rPr lang="fa-IR" sz="2200" dirty="0">
                <a:solidFill>
                  <a:prstClr val="black"/>
                </a:solidFill>
                <a:latin typeface="Gill Sans MT"/>
                <a:cs typeface="B Titr" panose="00000700000000000000" pitchFamily="2" charset="-78"/>
              </a:rPr>
              <a:t>، </a:t>
            </a:r>
            <a:r>
              <a:rPr lang="fa-IR" sz="2200" dirty="0" err="1">
                <a:solidFill>
                  <a:prstClr val="black"/>
                </a:solidFill>
                <a:latin typeface="Gill Sans MT"/>
                <a:cs typeface="B Titr" panose="00000700000000000000" pitchFamily="2" charset="-78"/>
              </a:rPr>
              <a:t>كارشناس</a:t>
            </a:r>
            <a:r>
              <a:rPr lang="fa-IR" sz="2200" dirty="0">
                <a:solidFill>
                  <a:prstClr val="black"/>
                </a:solidFill>
                <a:latin typeface="Gill Sans MT"/>
                <a:cs typeface="B Titr" panose="00000700000000000000" pitchFamily="2" charset="-78"/>
              </a:rPr>
              <a:t> </a:t>
            </a:r>
            <a:r>
              <a:rPr lang="fa-IR" sz="2200" dirty="0" err="1">
                <a:solidFill>
                  <a:prstClr val="black"/>
                </a:solidFill>
                <a:latin typeface="Gill Sans MT"/>
                <a:cs typeface="B Titr" panose="00000700000000000000" pitchFamily="2" charset="-78"/>
              </a:rPr>
              <a:t>حقوقي</a:t>
            </a:r>
            <a:r>
              <a:rPr lang="fa-IR" sz="2200" dirty="0">
                <a:solidFill>
                  <a:prstClr val="black"/>
                </a:solidFill>
                <a:latin typeface="Gill Sans MT"/>
                <a:cs typeface="B Titr" panose="00000700000000000000" pitchFamily="2" charset="-78"/>
              </a:rPr>
              <a:t> </a:t>
            </a:r>
            <a:r>
              <a:rPr lang="fa-IR" sz="2200" dirty="0" err="1">
                <a:solidFill>
                  <a:prstClr val="black"/>
                </a:solidFill>
                <a:latin typeface="Gill Sans MT"/>
                <a:cs typeface="B Titr" panose="00000700000000000000" pitchFamily="2" charset="-78"/>
              </a:rPr>
              <a:t>شعبة</a:t>
            </a:r>
            <a:r>
              <a:rPr lang="fa-IR" sz="2200" dirty="0">
                <a:solidFill>
                  <a:prstClr val="black"/>
                </a:solidFill>
                <a:latin typeface="Gill Sans MT"/>
                <a:cs typeface="B Titr" panose="00000700000000000000" pitchFamily="2" charset="-78"/>
              </a:rPr>
              <a:t> </a:t>
            </a:r>
            <a:r>
              <a:rPr lang="fa-IR" sz="2200" dirty="0" err="1">
                <a:solidFill>
                  <a:prstClr val="black"/>
                </a:solidFill>
                <a:latin typeface="Gill Sans MT"/>
                <a:cs typeface="B Titr" panose="00000700000000000000" pitchFamily="2" charset="-78"/>
              </a:rPr>
              <a:t>سعدي</a:t>
            </a:r>
            <a:r>
              <a:rPr lang="fa-IR" sz="2200" dirty="0">
                <a:solidFill>
                  <a:prstClr val="black"/>
                </a:solidFill>
                <a:latin typeface="Gill Sans MT"/>
                <a:cs typeface="B Titr" panose="00000700000000000000" pitchFamily="2" charset="-78"/>
              </a:rPr>
              <a:t>، </a:t>
            </a:r>
            <a:r>
              <a:rPr lang="fa-IR" sz="2200" dirty="0" err="1">
                <a:solidFill>
                  <a:prstClr val="black"/>
                </a:solidFill>
                <a:latin typeface="Gill Sans MT"/>
                <a:cs typeface="B Titr" panose="00000700000000000000" pitchFamily="2" charset="-78"/>
              </a:rPr>
              <a:t>بانك</a:t>
            </a:r>
            <a:r>
              <a:rPr lang="fa-IR" sz="2200" dirty="0">
                <a:solidFill>
                  <a:prstClr val="black"/>
                </a:solidFill>
                <a:latin typeface="Gill Sans MT"/>
                <a:cs typeface="B Titr" panose="00000700000000000000" pitchFamily="2" charset="-78"/>
              </a:rPr>
              <a:t> </a:t>
            </a:r>
            <a:r>
              <a:rPr lang="fa-IR" sz="2200" dirty="0" err="1">
                <a:solidFill>
                  <a:prstClr val="black"/>
                </a:solidFill>
                <a:latin typeface="Gill Sans MT"/>
                <a:cs typeface="B Titr" panose="00000700000000000000" pitchFamily="2" charset="-78"/>
              </a:rPr>
              <a:t>ملي</a:t>
            </a:r>
            <a:r>
              <a:rPr lang="fa-IR" sz="2200" dirty="0">
                <a:solidFill>
                  <a:prstClr val="black"/>
                </a:solidFill>
                <a:latin typeface="Gill Sans MT"/>
                <a:cs typeface="B Titr" panose="00000700000000000000" pitchFamily="2" charset="-78"/>
              </a:rPr>
              <a:t> </a:t>
            </a:r>
            <a:r>
              <a:rPr lang="fa-IR" sz="2200" dirty="0" err="1">
                <a:solidFill>
                  <a:prstClr val="black"/>
                </a:solidFill>
                <a:latin typeface="Gill Sans MT"/>
                <a:cs typeface="B Titr" panose="00000700000000000000" pitchFamily="2" charset="-78"/>
              </a:rPr>
              <a:t>ايران</a:t>
            </a:r>
            <a:endParaRPr lang="fa-IR" sz="2200" dirty="0">
              <a:solidFill>
                <a:prstClr val="black"/>
              </a:solidFill>
              <a:latin typeface="Gill Sans MT"/>
              <a:cs typeface="B Titr" panose="00000700000000000000" pitchFamily="2" charset="-78"/>
            </a:endParaRPr>
          </a:p>
          <a:p>
            <a:pPr marL="0" lvl="0" indent="-274320" algn="r" rtl="1">
              <a:spcBef>
                <a:spcPts val="600"/>
              </a:spcBef>
              <a:spcAft>
                <a:spcPts val="600"/>
              </a:spcAft>
              <a:buClr>
                <a:srgbClr val="727CA3"/>
              </a:buClr>
              <a:buSzPct val="76000"/>
              <a:buNone/>
            </a:pPr>
            <a:r>
              <a:rPr lang="fa-IR" sz="2200" dirty="0">
                <a:solidFill>
                  <a:prstClr val="black"/>
                </a:solidFill>
                <a:latin typeface="Gill Sans MT"/>
                <a:cs typeface="B Titr" panose="00000700000000000000" pitchFamily="2" charset="-78"/>
              </a:rPr>
              <a:t>- محمود </a:t>
            </a:r>
            <a:r>
              <a:rPr lang="fa-IR" sz="2200" dirty="0" err="1">
                <a:solidFill>
                  <a:prstClr val="black"/>
                </a:solidFill>
                <a:latin typeface="Gill Sans MT"/>
                <a:cs typeface="B Titr" panose="00000700000000000000" pitchFamily="2" charset="-78"/>
              </a:rPr>
              <a:t>الهيار</a:t>
            </a:r>
            <a:r>
              <a:rPr lang="fa-IR" sz="2200" dirty="0">
                <a:solidFill>
                  <a:prstClr val="black"/>
                </a:solidFill>
                <a:latin typeface="Gill Sans MT"/>
                <a:cs typeface="B Titr" panose="00000700000000000000" pitchFamily="2" charset="-78"/>
              </a:rPr>
              <a:t> ي فرد، </a:t>
            </a:r>
            <a:r>
              <a:rPr lang="fa-IR" sz="2200" dirty="0" err="1">
                <a:solidFill>
                  <a:prstClr val="black"/>
                </a:solidFill>
                <a:latin typeface="Gill Sans MT"/>
                <a:cs typeface="B Titr" panose="00000700000000000000" pitchFamily="2" charset="-78"/>
              </a:rPr>
              <a:t>كارشناس</a:t>
            </a:r>
            <a:r>
              <a:rPr lang="fa-IR" sz="2200" dirty="0">
                <a:solidFill>
                  <a:prstClr val="black"/>
                </a:solidFill>
                <a:latin typeface="Gill Sans MT"/>
                <a:cs typeface="B Titr" panose="00000700000000000000" pitchFamily="2" charset="-78"/>
              </a:rPr>
              <a:t> اداره </a:t>
            </a:r>
            <a:r>
              <a:rPr lang="fa-IR" sz="2200" dirty="0" err="1">
                <a:solidFill>
                  <a:prstClr val="black"/>
                </a:solidFill>
                <a:latin typeface="Gill Sans MT"/>
                <a:cs typeface="B Titr" panose="00000700000000000000" pitchFamily="2" charset="-78"/>
              </a:rPr>
              <a:t>تحقيقات</a:t>
            </a:r>
            <a:r>
              <a:rPr lang="fa-IR" sz="2200" dirty="0">
                <a:solidFill>
                  <a:prstClr val="black"/>
                </a:solidFill>
                <a:latin typeface="Gill Sans MT"/>
                <a:cs typeface="B Titr" panose="00000700000000000000" pitchFamily="2" charset="-78"/>
              </a:rPr>
              <a:t>، برنامه </a:t>
            </a:r>
            <a:r>
              <a:rPr lang="fa-IR" sz="2200" dirty="0" err="1">
                <a:solidFill>
                  <a:prstClr val="black"/>
                </a:solidFill>
                <a:latin typeface="Gill Sans MT"/>
                <a:cs typeface="B Titr" panose="00000700000000000000" pitchFamily="2" charset="-78"/>
              </a:rPr>
              <a:t>ريزي</a:t>
            </a:r>
            <a:r>
              <a:rPr lang="fa-IR" sz="2200" dirty="0">
                <a:solidFill>
                  <a:prstClr val="black"/>
                </a:solidFill>
                <a:latin typeface="Gill Sans MT"/>
                <a:cs typeface="B Titr" panose="00000700000000000000" pitchFamily="2" charset="-78"/>
              </a:rPr>
              <a:t>، </a:t>
            </a:r>
            <a:r>
              <a:rPr lang="fa-IR" sz="2200" dirty="0" err="1">
                <a:solidFill>
                  <a:prstClr val="black"/>
                </a:solidFill>
                <a:latin typeface="Gill Sans MT"/>
                <a:cs typeface="B Titr" panose="00000700000000000000" pitchFamily="2" charset="-78"/>
              </a:rPr>
              <a:t>ريسك</a:t>
            </a:r>
            <a:r>
              <a:rPr lang="fa-IR" sz="2200" dirty="0">
                <a:solidFill>
                  <a:prstClr val="black"/>
                </a:solidFill>
                <a:latin typeface="Gill Sans MT"/>
                <a:cs typeface="B Titr" panose="00000700000000000000" pitchFamily="2" charset="-78"/>
              </a:rPr>
              <a:t> و </a:t>
            </a:r>
            <a:r>
              <a:rPr lang="fa-IR" sz="2200" dirty="0" err="1">
                <a:solidFill>
                  <a:prstClr val="black"/>
                </a:solidFill>
                <a:latin typeface="Gill Sans MT"/>
                <a:cs typeface="B Titr" panose="00000700000000000000" pitchFamily="2" charset="-78"/>
              </a:rPr>
              <a:t>مدير</a:t>
            </a:r>
            <a:r>
              <a:rPr lang="fa-IR" sz="2200" dirty="0">
                <a:solidFill>
                  <a:prstClr val="black"/>
                </a:solidFill>
                <a:latin typeface="Gill Sans MT"/>
                <a:cs typeface="B Titr" panose="00000700000000000000" pitchFamily="2" charset="-78"/>
              </a:rPr>
              <a:t> گروه </a:t>
            </a:r>
            <a:r>
              <a:rPr lang="fa-IR" sz="2200" dirty="0" err="1">
                <a:solidFill>
                  <a:prstClr val="black"/>
                </a:solidFill>
                <a:latin typeface="Gill Sans MT"/>
                <a:cs typeface="B Titr" panose="00000700000000000000" pitchFamily="2" charset="-78"/>
              </a:rPr>
              <a:t>اجرايي</a:t>
            </a:r>
            <a:r>
              <a:rPr lang="fa-IR" sz="2200" dirty="0">
                <a:solidFill>
                  <a:prstClr val="black"/>
                </a:solidFill>
                <a:latin typeface="Gill Sans MT"/>
                <a:cs typeface="B Titr" panose="00000700000000000000" pitchFamily="2" charset="-78"/>
              </a:rPr>
              <a:t> </a:t>
            </a:r>
            <a:r>
              <a:rPr lang="fa-IR" sz="2200" dirty="0" err="1">
                <a:solidFill>
                  <a:prstClr val="black"/>
                </a:solidFill>
                <a:latin typeface="Gill Sans MT"/>
                <a:cs typeface="B Titr" panose="00000700000000000000" pitchFamily="2" charset="-78"/>
              </a:rPr>
              <a:t>بانكداري</a:t>
            </a:r>
            <a:r>
              <a:rPr lang="fa-IR" sz="2200" dirty="0">
                <a:solidFill>
                  <a:prstClr val="black"/>
                </a:solidFill>
                <a:latin typeface="Gill Sans MT"/>
                <a:cs typeface="B Titr" panose="00000700000000000000" pitchFamily="2" charset="-78"/>
              </a:rPr>
              <a:t> </a:t>
            </a:r>
            <a:r>
              <a:rPr lang="fa-IR" sz="2200" dirty="0" err="1">
                <a:solidFill>
                  <a:prstClr val="black"/>
                </a:solidFill>
                <a:latin typeface="Gill Sans MT"/>
                <a:cs typeface="B Titr" panose="00000700000000000000" pitchFamily="2" charset="-78"/>
              </a:rPr>
              <a:t>مشاركت</a:t>
            </a:r>
            <a:r>
              <a:rPr lang="fa-IR" sz="2200" dirty="0">
                <a:solidFill>
                  <a:prstClr val="black"/>
                </a:solidFill>
                <a:latin typeface="Gill Sans MT"/>
                <a:cs typeface="B Titr" panose="00000700000000000000" pitchFamily="2" charset="-78"/>
              </a:rPr>
              <a:t> در سود و </a:t>
            </a:r>
            <a:r>
              <a:rPr lang="fa-IR" sz="2200" dirty="0" err="1">
                <a:solidFill>
                  <a:prstClr val="black"/>
                </a:solidFill>
                <a:latin typeface="Gill Sans MT"/>
                <a:cs typeface="B Titr" panose="00000700000000000000" pitchFamily="2" charset="-78"/>
              </a:rPr>
              <a:t>زيان</a:t>
            </a:r>
            <a:r>
              <a:rPr lang="fa-IR" sz="2200" dirty="0">
                <a:solidFill>
                  <a:prstClr val="black"/>
                </a:solidFill>
                <a:latin typeface="Gill Sans MT"/>
                <a:cs typeface="B Titr" panose="00000700000000000000" pitchFamily="2" charset="-78"/>
              </a:rPr>
              <a:t> </a:t>
            </a:r>
            <a:r>
              <a:rPr lang="fa-IR" sz="2200" dirty="0" err="1">
                <a:solidFill>
                  <a:prstClr val="black"/>
                </a:solidFill>
                <a:latin typeface="Gill Sans MT"/>
                <a:cs typeface="B Titr" panose="00000700000000000000" pitchFamily="2" charset="-78"/>
              </a:rPr>
              <a:t>راستين</a:t>
            </a:r>
            <a:r>
              <a:rPr lang="fa-IR" sz="2200" dirty="0">
                <a:solidFill>
                  <a:prstClr val="black"/>
                </a:solidFill>
                <a:latin typeface="Gill Sans MT"/>
                <a:cs typeface="B Titr" panose="00000700000000000000" pitchFamily="2" charset="-78"/>
              </a:rPr>
              <a:t>، بانک ملی ایران</a:t>
            </a:r>
          </a:p>
          <a:p>
            <a:pPr marL="0" lvl="0" indent="-274320" algn="r" rtl="1">
              <a:spcBef>
                <a:spcPts val="600"/>
              </a:spcBef>
              <a:spcAft>
                <a:spcPts val="600"/>
              </a:spcAft>
              <a:buClr>
                <a:srgbClr val="727CA3"/>
              </a:buClr>
              <a:buSzPct val="76000"/>
              <a:buNone/>
            </a:pPr>
            <a:r>
              <a:rPr lang="fa-IR" sz="2200" dirty="0">
                <a:solidFill>
                  <a:prstClr val="black"/>
                </a:solidFill>
                <a:latin typeface="Gill Sans MT"/>
                <a:cs typeface="B Titr" panose="00000700000000000000" pitchFamily="2" charset="-78"/>
              </a:rPr>
              <a:t>- </a:t>
            </a:r>
            <a:r>
              <a:rPr lang="fa-IR" sz="2200" dirty="0" err="1">
                <a:solidFill>
                  <a:prstClr val="black"/>
                </a:solidFill>
                <a:latin typeface="Gill Sans MT"/>
                <a:cs typeface="B Titr" panose="00000700000000000000" pitchFamily="2" charset="-78"/>
              </a:rPr>
              <a:t>مريم</a:t>
            </a:r>
            <a:r>
              <a:rPr lang="fa-IR" sz="2200" dirty="0">
                <a:solidFill>
                  <a:prstClr val="black"/>
                </a:solidFill>
                <a:latin typeface="Gill Sans MT"/>
                <a:cs typeface="B Titr" panose="00000700000000000000" pitchFamily="2" charset="-78"/>
              </a:rPr>
              <a:t> </a:t>
            </a:r>
            <a:r>
              <a:rPr lang="fa-IR" sz="2200" dirty="0" err="1">
                <a:solidFill>
                  <a:prstClr val="black"/>
                </a:solidFill>
                <a:latin typeface="Gill Sans MT"/>
                <a:cs typeface="B Titr" panose="00000700000000000000" pitchFamily="2" charset="-78"/>
              </a:rPr>
              <a:t>حيدري</a:t>
            </a:r>
            <a:r>
              <a:rPr lang="fa-IR" sz="2200" dirty="0">
                <a:solidFill>
                  <a:prstClr val="black"/>
                </a:solidFill>
                <a:latin typeface="Gill Sans MT"/>
                <a:cs typeface="B Titr" panose="00000700000000000000" pitchFamily="2" charset="-78"/>
              </a:rPr>
              <a:t>، </a:t>
            </a:r>
            <a:r>
              <a:rPr lang="fa-IR" sz="2200" dirty="0" err="1">
                <a:solidFill>
                  <a:prstClr val="black"/>
                </a:solidFill>
                <a:latin typeface="Gill Sans MT"/>
                <a:cs typeface="B Titr" panose="00000700000000000000" pitchFamily="2" charset="-78"/>
              </a:rPr>
              <a:t>كارشناس</a:t>
            </a:r>
            <a:r>
              <a:rPr lang="fa-IR" sz="2200" dirty="0">
                <a:solidFill>
                  <a:prstClr val="black"/>
                </a:solidFill>
                <a:latin typeface="Gill Sans MT"/>
                <a:cs typeface="B Titr" panose="00000700000000000000" pitchFamily="2" charset="-78"/>
              </a:rPr>
              <a:t> </a:t>
            </a:r>
            <a:r>
              <a:rPr lang="fa-IR" sz="2200" dirty="0" err="1">
                <a:solidFill>
                  <a:prstClr val="black"/>
                </a:solidFill>
                <a:latin typeface="Gill Sans MT"/>
                <a:cs typeface="B Titr" panose="00000700000000000000" pitchFamily="2" charset="-78"/>
              </a:rPr>
              <a:t>حقوقي</a:t>
            </a:r>
            <a:r>
              <a:rPr lang="fa-IR" sz="2200" dirty="0">
                <a:solidFill>
                  <a:prstClr val="black"/>
                </a:solidFill>
                <a:latin typeface="Gill Sans MT"/>
                <a:cs typeface="B Titr" panose="00000700000000000000" pitchFamily="2" charset="-78"/>
              </a:rPr>
              <a:t> اداره </a:t>
            </a:r>
            <a:r>
              <a:rPr lang="fa-IR" sz="2200" dirty="0" err="1">
                <a:solidFill>
                  <a:prstClr val="black"/>
                </a:solidFill>
                <a:latin typeface="Gill Sans MT"/>
                <a:cs typeface="B Titr" panose="00000700000000000000" pitchFamily="2" charset="-78"/>
              </a:rPr>
              <a:t>كل</a:t>
            </a:r>
            <a:r>
              <a:rPr lang="fa-IR" sz="2200" dirty="0">
                <a:solidFill>
                  <a:prstClr val="black"/>
                </a:solidFill>
                <a:latin typeface="Gill Sans MT"/>
                <a:cs typeface="B Titr" panose="00000700000000000000" pitchFamily="2" charset="-78"/>
              </a:rPr>
              <a:t> </a:t>
            </a:r>
            <a:r>
              <a:rPr lang="fa-IR" sz="2200" dirty="0" err="1">
                <a:solidFill>
                  <a:prstClr val="black"/>
                </a:solidFill>
                <a:latin typeface="Gill Sans MT"/>
                <a:cs typeface="B Titr" panose="00000700000000000000" pitchFamily="2" charset="-78"/>
              </a:rPr>
              <a:t>حقوقي</a:t>
            </a:r>
            <a:r>
              <a:rPr lang="fa-IR" sz="2200" dirty="0">
                <a:solidFill>
                  <a:prstClr val="black"/>
                </a:solidFill>
                <a:latin typeface="Gill Sans MT"/>
                <a:cs typeface="B Titr" panose="00000700000000000000" pitchFamily="2" charset="-78"/>
              </a:rPr>
              <a:t>، </a:t>
            </a:r>
            <a:r>
              <a:rPr lang="fa-IR" sz="2200" dirty="0" err="1">
                <a:solidFill>
                  <a:prstClr val="black"/>
                </a:solidFill>
                <a:latin typeface="Gill Sans MT"/>
                <a:cs typeface="B Titr" panose="00000700000000000000" pitchFamily="2" charset="-78"/>
              </a:rPr>
              <a:t>بانك</a:t>
            </a:r>
            <a:r>
              <a:rPr lang="fa-IR" sz="2200" dirty="0">
                <a:solidFill>
                  <a:prstClr val="black"/>
                </a:solidFill>
                <a:latin typeface="Gill Sans MT"/>
                <a:cs typeface="B Titr" panose="00000700000000000000" pitchFamily="2" charset="-78"/>
              </a:rPr>
              <a:t> </a:t>
            </a:r>
            <a:r>
              <a:rPr lang="fa-IR" sz="2200" dirty="0" err="1">
                <a:solidFill>
                  <a:prstClr val="black"/>
                </a:solidFill>
                <a:latin typeface="Gill Sans MT"/>
                <a:cs typeface="B Titr" panose="00000700000000000000" pitchFamily="2" charset="-78"/>
              </a:rPr>
              <a:t>ملي</a:t>
            </a:r>
            <a:r>
              <a:rPr lang="fa-IR" sz="2200" dirty="0">
                <a:solidFill>
                  <a:prstClr val="black"/>
                </a:solidFill>
                <a:latin typeface="Gill Sans MT"/>
                <a:cs typeface="B Titr" panose="00000700000000000000" pitchFamily="2" charset="-78"/>
              </a:rPr>
              <a:t> </a:t>
            </a:r>
            <a:r>
              <a:rPr lang="fa-IR" sz="2200" dirty="0" err="1">
                <a:solidFill>
                  <a:prstClr val="black"/>
                </a:solidFill>
                <a:latin typeface="Gill Sans MT"/>
                <a:cs typeface="B Titr" panose="00000700000000000000" pitchFamily="2" charset="-78"/>
              </a:rPr>
              <a:t>ايران</a:t>
            </a:r>
            <a:endParaRPr lang="fa-IR" sz="2200" dirty="0">
              <a:solidFill>
                <a:prstClr val="black"/>
              </a:solidFill>
              <a:latin typeface="Gill Sans MT"/>
              <a:cs typeface="B Titr" panose="00000700000000000000" pitchFamily="2" charset="-78"/>
            </a:endParaRPr>
          </a:p>
          <a:p>
            <a:pPr marL="0" lvl="0" indent="-274320" algn="r" rtl="1">
              <a:spcBef>
                <a:spcPts val="600"/>
              </a:spcBef>
              <a:spcAft>
                <a:spcPts val="600"/>
              </a:spcAft>
              <a:buClr>
                <a:srgbClr val="727CA3"/>
              </a:buClr>
              <a:buSzPct val="76000"/>
              <a:buNone/>
            </a:pPr>
            <a:r>
              <a:rPr lang="fa-IR" sz="2200" dirty="0">
                <a:solidFill>
                  <a:prstClr val="black"/>
                </a:solidFill>
                <a:latin typeface="Gill Sans MT"/>
                <a:cs typeface="B Titr" panose="00000700000000000000" pitchFamily="2" charset="-78"/>
              </a:rPr>
              <a:t>- علیرضا </a:t>
            </a:r>
            <a:r>
              <a:rPr lang="fa-IR" sz="2200" dirty="0" err="1">
                <a:solidFill>
                  <a:prstClr val="black"/>
                </a:solidFill>
                <a:latin typeface="Gill Sans MT"/>
                <a:cs typeface="B Titr" panose="00000700000000000000" pitchFamily="2" charset="-78"/>
              </a:rPr>
              <a:t>شفیعی</a:t>
            </a:r>
            <a:r>
              <a:rPr lang="fa-IR" sz="2200" dirty="0">
                <a:solidFill>
                  <a:prstClr val="black"/>
                </a:solidFill>
                <a:latin typeface="Gill Sans MT"/>
                <a:cs typeface="B Titr" panose="00000700000000000000" pitchFamily="2" charset="-78"/>
              </a:rPr>
              <a:t> معاون اداره کل آموزش بانک ملی ایران </a:t>
            </a:r>
            <a:endParaRPr lang="en-US" sz="2200" dirty="0">
              <a:solidFill>
                <a:prstClr val="black"/>
              </a:solidFill>
              <a:latin typeface="Gill Sans MT"/>
              <a:cs typeface="B Titr" panose="00000700000000000000" pitchFamily="2" charset="-78"/>
            </a:endParaRPr>
          </a:p>
        </p:txBody>
      </p:sp>
      <p:sp>
        <p:nvSpPr>
          <p:cNvPr id="4" name="Rectangle 3"/>
          <p:cNvSpPr/>
          <p:nvPr/>
        </p:nvSpPr>
        <p:spPr>
          <a:xfrm>
            <a:off x="852486" y="457200"/>
            <a:ext cx="8215313" cy="1077218"/>
          </a:xfrm>
          <a:prstGeom prst="rect">
            <a:avLst/>
          </a:prstGeom>
        </p:spPr>
        <p:txBody>
          <a:bodyPr wrap="square">
            <a:spAutoFit/>
          </a:bodyPr>
          <a:lstStyle/>
          <a:p>
            <a:pPr algn="ctr" rtl="1"/>
            <a:r>
              <a:rPr lang="fa-IR" sz="3200" b="1" dirty="0">
                <a:solidFill>
                  <a:schemeClr val="tx2">
                    <a:lumMod val="50000"/>
                  </a:schemeClr>
                </a:solidFill>
                <a:cs typeface="B Titr" panose="00000700000000000000" pitchFamily="2" charset="-78"/>
              </a:rPr>
              <a:t>مقررات پیشنهادی اجرای مفاد اسناد لازم </a:t>
            </a:r>
            <a:r>
              <a:rPr lang="fa-IR" sz="3200" b="1" dirty="0" err="1">
                <a:solidFill>
                  <a:schemeClr val="tx2">
                    <a:lumMod val="50000"/>
                  </a:schemeClr>
                </a:solidFill>
                <a:cs typeface="B Titr" panose="00000700000000000000" pitchFamily="2" charset="-78"/>
              </a:rPr>
              <a:t>الاجرای</a:t>
            </a:r>
            <a:r>
              <a:rPr lang="fa-IR" sz="3200" b="1" dirty="0">
                <a:solidFill>
                  <a:schemeClr val="tx2">
                    <a:lumMod val="50000"/>
                  </a:schemeClr>
                </a:solidFill>
                <a:cs typeface="B Titr" panose="00000700000000000000" pitchFamily="2" charset="-78"/>
              </a:rPr>
              <a:t> بانک </a:t>
            </a:r>
            <a:endParaRPr lang="en-US" sz="3200" b="1" dirty="0">
              <a:solidFill>
                <a:schemeClr val="tx2">
                  <a:lumMod val="50000"/>
                </a:schemeClr>
              </a:solidFill>
              <a:cs typeface="B Titr" panose="00000700000000000000" pitchFamily="2" charset="-78"/>
            </a:endParaRPr>
          </a:p>
          <a:p>
            <a:pPr algn="ctr" rtl="1"/>
            <a:r>
              <a:rPr lang="ar-SA" sz="3200" dirty="0">
                <a:solidFill>
                  <a:schemeClr val="tx2">
                    <a:lumMod val="50000"/>
                  </a:schemeClr>
                </a:solidFill>
                <a:cs typeface="B Titr" panose="00000700000000000000" pitchFamily="2" charset="-78"/>
              </a:rPr>
              <a:t>در بانکداری راستین</a:t>
            </a:r>
            <a:endParaRPr lang="en-US" sz="3200" dirty="0">
              <a:solidFill>
                <a:schemeClr val="tx2">
                  <a:lumMod val="50000"/>
                </a:schemeClr>
              </a:solidFill>
              <a:cs typeface="B Titr" panose="00000700000000000000" pitchFamily="2" charset="-78"/>
            </a:endParaRPr>
          </a:p>
        </p:txBody>
      </p:sp>
    </p:spTree>
    <p:custDataLst>
      <p:tags r:id="rId1"/>
    </p:custData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371600"/>
            <a:ext cx="8839200" cy="5257800"/>
          </a:xfrm>
          <a:prstGeom prst="rect">
            <a:avLst/>
          </a:prstGeom>
          <a:noFill/>
        </p:spPr>
        <p:txBody>
          <a:bodyPr wrap="square" rtlCol="0">
            <a:noAutofit/>
          </a:bodyPr>
          <a:lstStyle/>
          <a:p>
            <a:pPr algn="r" rtl="1">
              <a:lnSpc>
                <a:spcPct val="120000"/>
              </a:lnSpc>
              <a:spcBef>
                <a:spcPts val="600"/>
              </a:spcBef>
              <a:spcAft>
                <a:spcPts val="600"/>
              </a:spcAft>
            </a:pPr>
            <a:r>
              <a:rPr lang="fa-IR" sz="2000" dirty="0">
                <a:solidFill>
                  <a:schemeClr val="tx2">
                    <a:lumMod val="50000"/>
                  </a:schemeClr>
                </a:solidFill>
                <a:latin typeface="Times New Roman"/>
                <a:ea typeface="Times New Roman"/>
                <a:cs typeface="B Titr" panose="00000700000000000000" pitchFamily="2" charset="-78"/>
              </a:rPr>
              <a:t>برای تسهیل و تسریع اجرای مفاد اسناد </a:t>
            </a:r>
            <a:r>
              <a:rPr lang="fa-IR" sz="2000" dirty="0" err="1">
                <a:solidFill>
                  <a:schemeClr val="tx2">
                    <a:lumMod val="50000"/>
                  </a:schemeClr>
                </a:solidFill>
                <a:latin typeface="Times New Roman"/>
                <a:ea typeface="Times New Roman"/>
                <a:cs typeface="B Titr" panose="00000700000000000000" pitchFamily="2" charset="-78"/>
              </a:rPr>
              <a:t>لازم‌الاجرا</a:t>
            </a:r>
            <a:r>
              <a:rPr lang="fa-IR" sz="2000" dirty="0">
                <a:solidFill>
                  <a:schemeClr val="tx2">
                    <a:lumMod val="50000"/>
                  </a:schemeClr>
                </a:solidFill>
                <a:latin typeface="Times New Roman"/>
                <a:ea typeface="Times New Roman"/>
                <a:cs typeface="B Titr" panose="00000700000000000000" pitchFamily="2" charset="-78"/>
              </a:rPr>
              <a:t> و کاهش بار اجرایی واحدهای اجرای ثبت سازمان ثبت اسناد و املاک کشور و محاکم و مراجع </a:t>
            </a:r>
            <a:r>
              <a:rPr lang="fa-IR" sz="2000" dirty="0" err="1">
                <a:solidFill>
                  <a:schemeClr val="tx2">
                    <a:lumMod val="50000"/>
                  </a:schemeClr>
                </a:solidFill>
                <a:latin typeface="Times New Roman"/>
                <a:ea typeface="Times New Roman"/>
                <a:cs typeface="B Titr" panose="00000700000000000000" pitchFamily="2" charset="-78"/>
              </a:rPr>
              <a:t>قضائی</a:t>
            </a:r>
            <a:r>
              <a:rPr lang="fa-IR" sz="2000" dirty="0">
                <a:solidFill>
                  <a:schemeClr val="tx2">
                    <a:lumMod val="50000"/>
                  </a:schemeClr>
                </a:solidFill>
                <a:latin typeface="Times New Roman"/>
                <a:ea typeface="Times New Roman"/>
                <a:cs typeface="B Titr" panose="00000700000000000000" pitchFamily="2" charset="-78"/>
              </a:rPr>
              <a:t> مکانیزم «اجرای مفاد اسناد لازم </a:t>
            </a:r>
            <a:r>
              <a:rPr lang="fa-IR" sz="2000" dirty="0" err="1">
                <a:solidFill>
                  <a:schemeClr val="tx2">
                    <a:lumMod val="50000"/>
                  </a:schemeClr>
                </a:solidFill>
                <a:latin typeface="Times New Roman"/>
                <a:ea typeface="Times New Roman"/>
                <a:cs typeface="B Titr" panose="00000700000000000000" pitchFamily="2" charset="-78"/>
              </a:rPr>
              <a:t>الاجرای</a:t>
            </a:r>
            <a:r>
              <a:rPr lang="fa-IR" sz="2000" dirty="0">
                <a:solidFill>
                  <a:schemeClr val="tx2">
                    <a:lumMod val="50000"/>
                  </a:schemeClr>
                </a:solidFill>
                <a:latin typeface="Times New Roman"/>
                <a:ea typeface="Times New Roman"/>
                <a:cs typeface="B Titr" panose="00000700000000000000" pitchFamily="2" charset="-78"/>
              </a:rPr>
              <a:t> بانک در بانکداری راستین» طراحی گردید که </a:t>
            </a:r>
            <a:r>
              <a:rPr lang="fa-IR" sz="2000" dirty="0" err="1">
                <a:solidFill>
                  <a:schemeClr val="tx2">
                    <a:lumMod val="50000"/>
                  </a:schemeClr>
                </a:solidFill>
                <a:latin typeface="Times New Roman"/>
                <a:ea typeface="Times New Roman"/>
                <a:cs typeface="B Titr" panose="00000700000000000000" pitchFamily="2" charset="-78"/>
              </a:rPr>
              <a:t>می‌تواند</a:t>
            </a:r>
            <a:r>
              <a:rPr lang="fa-IR" sz="2000" dirty="0">
                <a:solidFill>
                  <a:schemeClr val="tx2">
                    <a:lumMod val="50000"/>
                  </a:schemeClr>
                </a:solidFill>
                <a:latin typeface="Times New Roman"/>
                <a:ea typeface="Times New Roman"/>
                <a:cs typeface="B Titr" panose="00000700000000000000" pitchFamily="2" charset="-78"/>
              </a:rPr>
              <a:t> در رفع معضلات ناشی از اجرای مفاد اسناد </a:t>
            </a:r>
            <a:r>
              <a:rPr lang="fa-IR" sz="2000" dirty="0" err="1">
                <a:solidFill>
                  <a:schemeClr val="tx2">
                    <a:lumMod val="50000"/>
                  </a:schemeClr>
                </a:solidFill>
                <a:latin typeface="Times New Roman"/>
                <a:ea typeface="Times New Roman"/>
                <a:cs typeface="B Titr" panose="00000700000000000000" pitchFamily="2" charset="-78"/>
              </a:rPr>
              <a:t>لازم‌الجرا</a:t>
            </a:r>
            <a:r>
              <a:rPr lang="fa-IR" sz="2000" dirty="0">
                <a:solidFill>
                  <a:schemeClr val="tx2">
                    <a:lumMod val="50000"/>
                  </a:schemeClr>
                </a:solidFill>
                <a:latin typeface="Times New Roman"/>
                <a:ea typeface="Times New Roman"/>
                <a:cs typeface="B Titr" panose="00000700000000000000" pitchFamily="2" charset="-78"/>
              </a:rPr>
              <a:t> آثار مثبت و مهمی را در ایجاد اعتماد عمومی به تعهدات مالی و افزایش سرعت وصول مطالبات در پی داشته باشد.</a:t>
            </a:r>
            <a:r>
              <a:rPr lang="ar-SA" sz="2000" dirty="0">
                <a:solidFill>
                  <a:schemeClr val="tx2">
                    <a:lumMod val="50000"/>
                  </a:schemeClr>
                </a:solidFill>
                <a:latin typeface="Times New Roman"/>
                <a:ea typeface="Times New Roman"/>
                <a:cs typeface="B Titr" panose="00000700000000000000" pitchFamily="2" charset="-78"/>
              </a:rPr>
              <a:t> </a:t>
            </a:r>
            <a:endParaRPr lang="fa-IR" sz="2000" dirty="0" smtClean="0">
              <a:solidFill>
                <a:schemeClr val="tx2">
                  <a:lumMod val="50000"/>
                </a:schemeClr>
              </a:solidFill>
              <a:latin typeface="Times New Roman"/>
              <a:ea typeface="Times New Roman"/>
              <a:cs typeface="B Titr" panose="00000700000000000000" pitchFamily="2" charset="-78"/>
            </a:endParaRPr>
          </a:p>
          <a:p>
            <a:pPr algn="r" rtl="1">
              <a:lnSpc>
                <a:spcPct val="120000"/>
              </a:lnSpc>
              <a:spcBef>
                <a:spcPts val="600"/>
              </a:spcBef>
              <a:spcAft>
                <a:spcPts val="600"/>
              </a:spcAft>
            </a:pPr>
            <a:r>
              <a:rPr lang="ar-SA" sz="2000" dirty="0" smtClean="0">
                <a:solidFill>
                  <a:schemeClr val="tx2">
                    <a:lumMod val="50000"/>
                  </a:schemeClr>
                </a:solidFill>
                <a:latin typeface="Times New Roman"/>
                <a:ea typeface="Times New Roman"/>
                <a:cs typeface="B Titr" panose="00000700000000000000" pitchFamily="2" charset="-78"/>
              </a:rPr>
              <a:t>در </a:t>
            </a:r>
            <a:r>
              <a:rPr lang="ar-SA" sz="2000" dirty="0">
                <a:solidFill>
                  <a:schemeClr val="tx2">
                    <a:lumMod val="50000"/>
                  </a:schemeClr>
                </a:solidFill>
                <a:latin typeface="Times New Roman"/>
                <a:ea typeface="Times New Roman"/>
                <a:cs typeface="B Titr" panose="00000700000000000000" pitchFamily="2" charset="-78"/>
              </a:rPr>
              <a:t>این مقاله مقررات پیشنهادی اجرای مفاد اسناد لازم الاجرای بانکی در دو بخش پیشنویس «لایحه قانونی اجرای مفاد اسناد لازم الاجرای بانک در بانکداری راستین» و «آیین‌نامه اجرای مفاد اسناد لازم الاجرای بانکها و طرز رسیدگی به شکایت از عملیات اجرایی در بانکداری راستین» ارائه می‌شود. </a:t>
            </a:r>
            <a:endParaRPr lang="fa-IR" sz="2000" dirty="0" smtClean="0">
              <a:solidFill>
                <a:schemeClr val="tx2">
                  <a:lumMod val="50000"/>
                </a:schemeClr>
              </a:solidFill>
              <a:latin typeface="Times New Roman"/>
              <a:ea typeface="Times New Roman"/>
              <a:cs typeface="B Titr" panose="00000700000000000000" pitchFamily="2" charset="-78"/>
            </a:endParaRPr>
          </a:p>
          <a:p>
            <a:pPr algn="r" rtl="1">
              <a:lnSpc>
                <a:spcPct val="120000"/>
              </a:lnSpc>
              <a:spcBef>
                <a:spcPts val="600"/>
              </a:spcBef>
              <a:spcAft>
                <a:spcPts val="600"/>
              </a:spcAft>
            </a:pPr>
            <a:r>
              <a:rPr lang="ar-SA" sz="2000" dirty="0" smtClean="0">
                <a:solidFill>
                  <a:schemeClr val="tx2">
                    <a:lumMod val="50000"/>
                  </a:schemeClr>
                </a:solidFill>
                <a:latin typeface="Times New Roman"/>
                <a:ea typeface="Times New Roman"/>
                <a:cs typeface="B Titr" panose="00000700000000000000" pitchFamily="2" charset="-78"/>
              </a:rPr>
              <a:t>شیوه </a:t>
            </a:r>
            <a:r>
              <a:rPr lang="ar-SA" sz="2000" dirty="0">
                <a:solidFill>
                  <a:schemeClr val="tx2">
                    <a:lumMod val="50000"/>
                  </a:schemeClr>
                </a:solidFill>
                <a:latin typeface="Times New Roman"/>
                <a:ea typeface="Times New Roman"/>
                <a:cs typeface="B Titr" panose="00000700000000000000" pitchFamily="2" charset="-78"/>
              </a:rPr>
              <a:t>طراحی شده نوین و با توجه به کلیه مسائل مالی، حقوقی و اجرایی تدوین شده است. </a:t>
            </a:r>
            <a:endParaRPr lang="fa-IR" sz="2000" dirty="0" smtClean="0">
              <a:solidFill>
                <a:schemeClr val="tx2">
                  <a:lumMod val="50000"/>
                </a:schemeClr>
              </a:solidFill>
              <a:latin typeface="Times New Roman"/>
              <a:ea typeface="Times New Roman"/>
              <a:cs typeface="B Titr" panose="00000700000000000000" pitchFamily="2" charset="-78"/>
            </a:endParaRPr>
          </a:p>
          <a:p>
            <a:pPr algn="r" rtl="1">
              <a:lnSpc>
                <a:spcPct val="120000"/>
              </a:lnSpc>
              <a:spcBef>
                <a:spcPts val="600"/>
              </a:spcBef>
              <a:spcAft>
                <a:spcPts val="600"/>
              </a:spcAft>
            </a:pPr>
            <a:r>
              <a:rPr lang="fa-IR" sz="2000" dirty="0" smtClean="0">
                <a:solidFill>
                  <a:schemeClr val="tx2">
                    <a:lumMod val="50000"/>
                  </a:schemeClr>
                </a:solidFill>
                <a:latin typeface="Times New Roman"/>
                <a:ea typeface="Times New Roman"/>
                <a:cs typeface="B Titr" panose="00000700000000000000" pitchFamily="2" charset="-78"/>
              </a:rPr>
              <a:t>در </a:t>
            </a:r>
            <a:r>
              <a:rPr lang="fa-IR" sz="2000" dirty="0">
                <a:solidFill>
                  <a:schemeClr val="tx2">
                    <a:lumMod val="50000"/>
                  </a:schemeClr>
                </a:solidFill>
                <a:latin typeface="Times New Roman"/>
                <a:ea typeface="Times New Roman"/>
                <a:cs typeface="B Titr" panose="00000700000000000000" pitchFamily="2" charset="-78"/>
              </a:rPr>
              <a:t>مقررات پیشنهادی بخشی از مسیر اجرایی در اجرای مفاد اسناد بانکی از «واحد اجرای ثبت» به واحدی جدید </a:t>
            </a:r>
            <a:r>
              <a:rPr lang="fa-IR" sz="2000" dirty="0" err="1">
                <a:solidFill>
                  <a:schemeClr val="tx2">
                    <a:lumMod val="50000"/>
                  </a:schemeClr>
                </a:solidFill>
                <a:latin typeface="Times New Roman"/>
                <a:ea typeface="Times New Roman"/>
                <a:cs typeface="B Titr" panose="00000700000000000000" pitchFamily="2" charset="-78"/>
              </a:rPr>
              <a:t>التأسیس</a:t>
            </a:r>
            <a:r>
              <a:rPr lang="fa-IR" sz="2000" dirty="0">
                <a:solidFill>
                  <a:schemeClr val="tx2">
                    <a:lumMod val="50000"/>
                  </a:schemeClr>
                </a:solidFill>
                <a:latin typeface="Times New Roman"/>
                <a:ea typeface="Times New Roman"/>
                <a:cs typeface="B Titr" panose="00000700000000000000" pitchFamily="2" charset="-78"/>
              </a:rPr>
              <a:t> به نام «واحد اجرای اسناد» بانک منتقل </a:t>
            </a:r>
            <a:r>
              <a:rPr lang="fa-IR" sz="2000" dirty="0" err="1">
                <a:solidFill>
                  <a:schemeClr val="tx2">
                    <a:lumMod val="50000"/>
                  </a:schemeClr>
                </a:solidFill>
                <a:latin typeface="Times New Roman"/>
                <a:ea typeface="Times New Roman"/>
                <a:cs typeface="B Titr" panose="00000700000000000000" pitchFamily="2" charset="-78"/>
              </a:rPr>
              <a:t>می‌گردد</a:t>
            </a:r>
            <a:r>
              <a:rPr lang="fa-IR" sz="2000" dirty="0">
                <a:solidFill>
                  <a:schemeClr val="tx2">
                    <a:lumMod val="50000"/>
                  </a:schemeClr>
                </a:solidFill>
                <a:latin typeface="Times New Roman"/>
                <a:ea typeface="Times New Roman"/>
                <a:cs typeface="B Titr" panose="00000700000000000000" pitchFamily="2" charset="-78"/>
              </a:rPr>
              <a:t> و واحد اجرای اسناد بانک بجای واحد اجرای ثبت، عملیات اجرایی مفاد اسناد </a:t>
            </a:r>
            <a:r>
              <a:rPr lang="fa-IR" sz="2000" dirty="0" err="1">
                <a:solidFill>
                  <a:schemeClr val="tx2">
                    <a:lumMod val="50000"/>
                  </a:schemeClr>
                </a:solidFill>
                <a:latin typeface="Times New Roman"/>
                <a:ea typeface="Times New Roman"/>
                <a:cs typeface="B Titr" panose="00000700000000000000" pitchFamily="2" charset="-78"/>
              </a:rPr>
              <a:t>لازم‌الاجرای</a:t>
            </a:r>
            <a:r>
              <a:rPr lang="fa-IR" sz="2000" dirty="0">
                <a:solidFill>
                  <a:schemeClr val="tx2">
                    <a:lumMod val="50000"/>
                  </a:schemeClr>
                </a:solidFill>
                <a:latin typeface="Times New Roman"/>
                <a:ea typeface="Times New Roman"/>
                <a:cs typeface="B Titr" panose="00000700000000000000" pitchFamily="2" charset="-78"/>
              </a:rPr>
              <a:t> بانکی را ادامه خواهد داد.</a:t>
            </a:r>
            <a:endParaRPr lang="en-US" sz="2000" dirty="0">
              <a:solidFill>
                <a:schemeClr val="tx2">
                  <a:lumMod val="50000"/>
                </a:schemeClr>
              </a:solidFill>
              <a:cs typeface="B Titr" panose="00000700000000000000" pitchFamily="2" charset="-78"/>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0" y="-990600"/>
            <a:ext cx="7765662" cy="16476125"/>
          </a:xfrm>
          <a:prstGeom prst="rect">
            <a:avLst/>
          </a:prstGeom>
        </p:spPr>
      </p:pic>
      <p:sp>
        <p:nvSpPr>
          <p:cNvPr id="2" name="Rectangle 1"/>
          <p:cNvSpPr/>
          <p:nvPr/>
        </p:nvSpPr>
        <p:spPr>
          <a:xfrm>
            <a:off x="1600200" y="381000"/>
            <a:ext cx="1752600" cy="769441"/>
          </a:xfrm>
          <a:prstGeom prst="rect">
            <a:avLst/>
          </a:prstGeom>
        </p:spPr>
        <p:txBody>
          <a:bodyPr wrap="square">
            <a:spAutoFit/>
          </a:bodyPr>
          <a:lstStyle/>
          <a:p>
            <a:pPr algn="ctr" rtl="1"/>
            <a:r>
              <a:rPr lang="ar-SA" sz="4400" dirty="0">
                <a:solidFill>
                  <a:schemeClr val="tx2">
                    <a:lumMod val="40000"/>
                    <a:lumOff val="60000"/>
                  </a:schemeClr>
                </a:solidFill>
                <a:cs typeface="B Titr" panose="00000700000000000000" pitchFamily="2" charset="-78"/>
              </a:rPr>
              <a:t>چكيده</a:t>
            </a:r>
            <a:endParaRPr lang="en-US" sz="4400" dirty="0">
              <a:solidFill>
                <a:schemeClr val="tx2">
                  <a:lumMod val="40000"/>
                  <a:lumOff val="60000"/>
                </a:schemeClr>
              </a:solidFill>
              <a:cs typeface="B Titr" panose="00000700000000000000" pitchFamily="2" charset="-78"/>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90705" y="414010"/>
            <a:ext cx="6972295" cy="6291590"/>
          </a:xfrm>
          <a:prstGeom prst="rect">
            <a:avLst/>
          </a:prstGeom>
          <a:noFill/>
        </p:spPr>
        <p:txBody>
          <a:bodyPr wrap="square" rtlCol="0">
            <a:noAutofit/>
          </a:bodyPr>
          <a:lstStyle/>
          <a:p>
            <a:pPr algn="r" rtl="1">
              <a:spcBef>
                <a:spcPts val="600"/>
              </a:spcBef>
              <a:spcAft>
                <a:spcPts val="600"/>
              </a:spcAft>
            </a:pPr>
            <a:r>
              <a:rPr lang="ar-SA" sz="2000" dirty="0">
                <a:cs typeface="B Titr" panose="00000700000000000000" pitchFamily="2" charset="-78"/>
              </a:rPr>
              <a:t>بانکداری راستین با رعایت اصول بانکداری اسلامی علاوه بر رفع هرگونه شبهه ربا در عملیات بانکی با ایجاد سلامت و اعتماد عمومی و همچنین مکانیزم‌های خاص طراحی شده در آن می‌تواند آثار مثبت و مهمی در رشد و رفاه اقتصادی و بازارهای پول و سرمایه در پی داشته باشد. </a:t>
            </a:r>
            <a:endParaRPr lang="fa-IR" sz="2000" dirty="0" smtClean="0">
              <a:cs typeface="B Titr" panose="00000700000000000000" pitchFamily="2" charset="-78"/>
            </a:endParaRPr>
          </a:p>
          <a:p>
            <a:pPr algn="r" rtl="1">
              <a:spcBef>
                <a:spcPts val="600"/>
              </a:spcBef>
              <a:spcAft>
                <a:spcPts val="600"/>
              </a:spcAft>
            </a:pPr>
            <a:r>
              <a:rPr lang="ar-SA" sz="2000" dirty="0" smtClean="0">
                <a:cs typeface="B Titr" panose="00000700000000000000" pitchFamily="2" charset="-78"/>
              </a:rPr>
              <a:t>بانکداری </a:t>
            </a:r>
            <a:r>
              <a:rPr lang="ar-SA" sz="2000" dirty="0">
                <a:cs typeface="B Titr" panose="00000700000000000000" pitchFamily="2" charset="-78"/>
              </a:rPr>
              <a:t>راستین بر مبنای اصول عملیاتی، مالی، اقتصادی، اخلاقی، اجتماعی، حقوقی، بین‌المللی و سازمانی خاصی است که همگی منتج از آموزه‌های عقلی، انسانی، اسلامی و اخلاقی و مبتنی بر آخرین دستآوردهای علمی بشر در زمینه‌های علوم و فناوری و با هدف توسعه و رشد اقتصاد و بانکداری کشور طراحی شده است. محاسن بانکداری راستین در همه زمینه‌های کاربردی آنقدر گسترده است که می‌تواند به عنوان مولفه اساسی در اصلاح ساختار بانکی کشور مدّ نظر قرار گیرد لذا برای حفظ دستآوردهای حاصل پیشنویس‌هایی برای لایحه قانونی  و آیین‌نامه اجرایی  بانکداری راستین تدوین گردد. </a:t>
            </a:r>
            <a:endParaRPr lang="fa-IR" sz="2000" dirty="0" smtClean="0">
              <a:cs typeface="B Titr" panose="00000700000000000000" pitchFamily="2" charset="-78"/>
            </a:endParaRPr>
          </a:p>
          <a:p>
            <a:pPr algn="r" rtl="1">
              <a:spcBef>
                <a:spcPts val="600"/>
              </a:spcBef>
              <a:spcAft>
                <a:spcPts val="600"/>
              </a:spcAft>
            </a:pPr>
            <a:r>
              <a:rPr lang="ar-SA" sz="2000" dirty="0" smtClean="0">
                <a:cs typeface="B Titr" panose="00000700000000000000" pitchFamily="2" charset="-78"/>
              </a:rPr>
              <a:t>در </a:t>
            </a:r>
            <a:r>
              <a:rPr lang="ar-SA" sz="2000" dirty="0">
                <a:cs typeface="B Titr" panose="00000700000000000000" pitchFamily="2" charset="-78"/>
              </a:rPr>
              <a:t>این مقاله تنها به بخشی از مقررات بانکداری راستین در زمینه مقررات پیشنهادی برای اجرای مفاد اسناد لازم الاجرای بانکی در بانکداری راستین می‌پردازیم. این مقررات با اقتباس از «آیین‌نامه اجرای مفاد اسناد لازم الاجرا و طرز رسیدگی به شکایت از عملیات اجرائی» تدوین و تا حد امکان ضمن تطبیق عملیات با ترتیبات و مفاد آیین‌نامه مزبور از تعاریف و عبارات آن استفاده شده است.</a:t>
            </a:r>
            <a:endParaRPr lang="en-US" sz="2000" dirty="0">
              <a:cs typeface="B Titr" panose="00000700000000000000" pitchFamily="2" charset="-78"/>
            </a:endParaRPr>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b="55489"/>
          <a:stretch/>
        </p:blipFill>
        <p:spPr>
          <a:xfrm>
            <a:off x="-4953000" y="0"/>
            <a:ext cx="7765662" cy="7333488"/>
          </a:xfrm>
          <a:prstGeom prst="rect">
            <a:avLst/>
          </a:prstGeom>
        </p:spPr>
      </p:pic>
      <p:sp>
        <p:nvSpPr>
          <p:cNvPr id="2" name="Rectangle 1"/>
          <p:cNvSpPr/>
          <p:nvPr/>
        </p:nvSpPr>
        <p:spPr>
          <a:xfrm>
            <a:off x="838200" y="152400"/>
            <a:ext cx="952505" cy="523220"/>
          </a:xfrm>
          <a:prstGeom prst="rect">
            <a:avLst/>
          </a:prstGeom>
        </p:spPr>
        <p:txBody>
          <a:bodyPr wrap="none">
            <a:spAutoFit/>
          </a:bodyPr>
          <a:lstStyle/>
          <a:p>
            <a:r>
              <a:rPr lang="fa-IR" sz="2800" b="1" dirty="0">
                <a:solidFill>
                  <a:schemeClr val="tx2">
                    <a:lumMod val="40000"/>
                    <a:lumOff val="60000"/>
                  </a:schemeClr>
                </a:solidFill>
                <a:cs typeface="B Titr" panose="00000700000000000000" pitchFamily="2" charset="-78"/>
              </a:rPr>
              <a:t>مقدمه</a:t>
            </a:r>
            <a:endParaRPr lang="en-US" sz="2800" dirty="0">
              <a:solidFill>
                <a:schemeClr val="tx2">
                  <a:lumMod val="40000"/>
                  <a:lumOff val="60000"/>
                </a:schemeClr>
              </a:solidFill>
              <a:cs typeface="B Titr" panose="00000700000000000000" pitchFamily="2" charset="-78"/>
            </a:endParaRPr>
          </a:p>
        </p:txBody>
      </p:sp>
    </p:spTree>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8" name="TextBox 7"/>
          <p:cNvSpPr txBox="1"/>
          <p:nvPr/>
        </p:nvSpPr>
        <p:spPr>
          <a:xfrm>
            <a:off x="1790705" y="414010"/>
            <a:ext cx="6972295" cy="6291590"/>
          </a:xfrm>
          <a:prstGeom prst="rect">
            <a:avLst/>
          </a:prstGeom>
          <a:noFill/>
        </p:spPr>
        <p:txBody>
          <a:bodyPr wrap="square" rtlCol="0">
            <a:noAutofit/>
          </a:bodyPr>
          <a:lstStyle/>
          <a:p>
            <a:pPr algn="r" rtl="1">
              <a:spcBef>
                <a:spcPts val="600"/>
              </a:spcBef>
              <a:spcAft>
                <a:spcPts val="600"/>
              </a:spcAft>
            </a:pPr>
            <a:r>
              <a:rPr lang="ar-SA" sz="2000" dirty="0">
                <a:cs typeface="B Titr" panose="00000700000000000000" pitchFamily="2" charset="-78"/>
              </a:rPr>
              <a:t>اجرای مفاد و مدلول اسناد رسمی بدون مراجعه به محاکم قضایی از خصوصیات اسناد رسمی است که در مواد 92 و 93 قانون ثبت تصریح شده است. </a:t>
            </a:r>
            <a:endParaRPr lang="fa-IR" sz="2000" dirty="0" smtClean="0">
              <a:cs typeface="B Titr" panose="00000700000000000000" pitchFamily="2" charset="-78"/>
            </a:endParaRPr>
          </a:p>
          <a:p>
            <a:pPr algn="r" rtl="1">
              <a:spcBef>
                <a:spcPts val="600"/>
              </a:spcBef>
              <a:spcAft>
                <a:spcPts val="600"/>
              </a:spcAft>
            </a:pPr>
            <a:r>
              <a:rPr lang="ar-SA" sz="2000" dirty="0" smtClean="0">
                <a:cs typeface="B Titr" panose="00000700000000000000" pitchFamily="2" charset="-78"/>
              </a:rPr>
              <a:t>سند </a:t>
            </a:r>
            <a:r>
              <a:rPr lang="ar-SA" sz="2000" dirty="0">
                <a:cs typeface="B Titr" panose="00000700000000000000" pitchFamily="2" charset="-78"/>
              </a:rPr>
              <a:t>رسمی طبق تعریف ماده 1287 قانون مدنی اسنادي كه در اداره ثبت اسناد و املاك و يا دفاتر اسناد رسمي يا در نزد ساير مامورين رسمي در حدود صلاحيت آنها و بر طبق مقررات قانوني تنظيم شده باشند رسمي است. </a:t>
            </a:r>
            <a:endParaRPr lang="fa-IR" sz="2000" dirty="0" smtClean="0">
              <a:cs typeface="B Titr" panose="00000700000000000000" pitchFamily="2" charset="-78"/>
            </a:endParaRPr>
          </a:p>
          <a:p>
            <a:pPr algn="r" rtl="1">
              <a:spcBef>
                <a:spcPts val="600"/>
              </a:spcBef>
              <a:spcAft>
                <a:spcPts val="600"/>
              </a:spcAft>
            </a:pPr>
            <a:r>
              <a:rPr lang="ar-SA" sz="2000" dirty="0" smtClean="0">
                <a:cs typeface="B Titr" panose="00000700000000000000" pitchFamily="2" charset="-78"/>
              </a:rPr>
              <a:t>جز </a:t>
            </a:r>
            <a:r>
              <a:rPr lang="ar-SA" sz="2000" dirty="0">
                <a:cs typeface="B Titr" panose="00000700000000000000" pitchFamily="2" charset="-78"/>
              </a:rPr>
              <a:t>اسنادی که مقررات خاصی برای اجرای آنها وضع گردیده و صدور اجرائیه برای آنها در ادارات ثبت اسناد و املاک یا مراجع مربوطه صورت می‌گیرد، بقیه اسناد لازم‌الاجرا عموماً چون تنظیم آنها در دفاتر اسناد رسمی صورت می‌پذیرد از طریق همان دفاتر نیز قابلیت صدور اجرائیه دارند. </a:t>
            </a:r>
            <a:endParaRPr lang="fa-IR" sz="2000" dirty="0" smtClean="0">
              <a:cs typeface="B Titr" panose="00000700000000000000" pitchFamily="2" charset="-78"/>
            </a:endParaRPr>
          </a:p>
          <a:p>
            <a:pPr algn="r" rtl="1">
              <a:spcBef>
                <a:spcPts val="600"/>
              </a:spcBef>
              <a:spcAft>
                <a:spcPts val="600"/>
              </a:spcAft>
            </a:pPr>
            <a:r>
              <a:rPr lang="ar-SA" sz="2000" dirty="0" smtClean="0">
                <a:cs typeface="B Titr" panose="00000700000000000000" pitchFamily="2" charset="-78"/>
              </a:rPr>
              <a:t>ماده </a:t>
            </a:r>
            <a:r>
              <a:rPr lang="ar-SA" sz="2000" dirty="0">
                <a:cs typeface="B Titr" panose="00000700000000000000" pitchFamily="2" charset="-78"/>
              </a:rPr>
              <a:t>34 اصلاحیه 1386 قانون ثبت راجع به معاملات شرطی و رهنی و معاملات با‌حق‌استرداد که بین اشخاص در دفاتر اسناد رسمی منعقد می‌گردد به طلبکار این حق را داده تا با مراجعه به دفترخانه تنظیم‌کننده سند تقاضای صدور اجرائیه نماید.  </a:t>
            </a:r>
            <a:endParaRPr lang="fa-IR" sz="2000" dirty="0" smtClean="0">
              <a:cs typeface="B Titr" panose="00000700000000000000" pitchFamily="2" charset="-78"/>
            </a:endParaRPr>
          </a:p>
          <a:p>
            <a:pPr algn="r" rtl="1">
              <a:spcBef>
                <a:spcPts val="600"/>
              </a:spcBef>
              <a:spcAft>
                <a:spcPts val="600"/>
              </a:spcAft>
            </a:pPr>
            <a:r>
              <a:rPr lang="ar-SA" sz="2000" dirty="0" smtClean="0">
                <a:cs typeface="B Titr" panose="00000700000000000000" pitchFamily="2" charset="-78"/>
              </a:rPr>
              <a:t>در </a:t>
            </a:r>
            <a:r>
              <a:rPr lang="ar-SA" sz="2000" dirty="0">
                <a:cs typeface="B Titr" panose="00000700000000000000" pitchFamily="2" charset="-78"/>
              </a:rPr>
              <a:t>حال حاضر پس از صدور اجرائیه توسط دفتر اسناد رسمی، ترتیبات اجراء از طریق واحد اجرای ثبت سازمان ثبت اسناد و املاک کشور انجام می‌شود.</a:t>
            </a:r>
            <a:endParaRPr lang="en-US" sz="2000" dirty="0">
              <a:cs typeface="B Titr" panose="00000700000000000000" pitchFamily="2" charset="-78"/>
            </a:endParaRPr>
          </a:p>
        </p:txBody>
      </p: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1601" y="414010"/>
            <a:ext cx="7391400" cy="6291590"/>
          </a:xfrm>
          <a:prstGeom prst="rect">
            <a:avLst/>
          </a:prstGeom>
          <a:noFill/>
        </p:spPr>
        <p:txBody>
          <a:bodyPr wrap="square" rtlCol="0">
            <a:noAutofit/>
          </a:bodyPr>
          <a:lstStyle/>
          <a:p>
            <a:pPr algn="r" rtl="1">
              <a:spcBef>
                <a:spcPts val="600"/>
              </a:spcBef>
              <a:spcAft>
                <a:spcPts val="600"/>
              </a:spcAft>
            </a:pPr>
            <a:r>
              <a:rPr lang="ar-SA" sz="2000" dirty="0">
                <a:cs typeface="B Titr" panose="00000700000000000000" pitchFamily="2" charset="-78"/>
              </a:rPr>
              <a:t>در بانکداری راستین، تمامی قراردادهایی که در بانک و در اجرای بانکداری راستین بین طرفین منعقد و مبادله می‌گردد در حکم اسناد رسمی و لازم الاجرا است، و در صورت تصویب لایحه و آیین‌نامه اجرایی پیشنهادی توسط مراجع ذیصلاح کلیه بانک‌ها می‌توانند مطالبات خود ناشی از قراردادها و اسناد تجاری خود را از طریق «واحد اجرای اسناد بانک» وصول نمایند. </a:t>
            </a:r>
            <a:endParaRPr lang="fa-IR" sz="2000" dirty="0" smtClean="0">
              <a:cs typeface="B Titr" panose="00000700000000000000" pitchFamily="2" charset="-78"/>
            </a:endParaRPr>
          </a:p>
          <a:p>
            <a:pPr algn="r" rtl="1">
              <a:spcBef>
                <a:spcPts val="600"/>
              </a:spcBef>
              <a:spcAft>
                <a:spcPts val="600"/>
              </a:spcAft>
            </a:pPr>
            <a:r>
              <a:rPr lang="ar-SA" sz="2000" dirty="0" smtClean="0">
                <a:cs typeface="B Titr" panose="00000700000000000000" pitchFamily="2" charset="-78"/>
              </a:rPr>
              <a:t>بطورکلی </a:t>
            </a:r>
            <a:r>
              <a:rPr lang="ar-SA" sz="2000" dirty="0">
                <a:cs typeface="B Titr" panose="00000700000000000000" pitchFamily="2" charset="-78"/>
              </a:rPr>
              <a:t>در مقررات پیشنهادی مسیر اجرایی در مورد اسناد بانکی به واحدی جدید التأسیس به نام «واحد اجرای اسناد» بانک منتقل می‌گردد و پس از صدور اجرائیه مفاد سند به جای اجراء از طریق واحد اجرای ثبت از طریق واحد جدید اجرای اسناد بانک و توسط مأمورین اجرای اسناد بانک به اجرا گذارده می‌شود</a:t>
            </a:r>
            <a:r>
              <a:rPr lang="ar-SA" sz="2000" dirty="0" smtClean="0">
                <a:cs typeface="B Titr" panose="00000700000000000000" pitchFamily="2" charset="-78"/>
              </a:rPr>
              <a:t>.</a:t>
            </a:r>
            <a:endParaRPr lang="fa-IR" sz="2000" dirty="0" smtClean="0">
              <a:cs typeface="B Titr" panose="00000700000000000000" pitchFamily="2" charset="-78"/>
            </a:endParaRPr>
          </a:p>
          <a:p>
            <a:pPr algn="r" rtl="1">
              <a:spcBef>
                <a:spcPts val="600"/>
              </a:spcBef>
              <a:spcAft>
                <a:spcPts val="600"/>
              </a:spcAft>
            </a:pPr>
            <a:r>
              <a:rPr lang="ar-SA" sz="2000" dirty="0" smtClean="0">
                <a:cs typeface="B Titr" panose="00000700000000000000" pitchFamily="2" charset="-78"/>
              </a:rPr>
              <a:t>لذا </a:t>
            </a:r>
            <a:r>
              <a:rPr lang="ar-SA" sz="2000" dirty="0">
                <a:cs typeface="B Titr" panose="00000700000000000000" pitchFamily="2" charset="-78"/>
              </a:rPr>
              <a:t>در قراردادهای رهنی و شرطی و سایر قراردادهای مشخص که در اجرای بانکداری راستین منعقد می‌شوند در صورتی که بدهکار ظرف مهلت مقرر در سند، بدهی خود را نپردازد، بانک می‌تواند از دفترخانه تنظیم کننده سند درخواست صدور اجراییه نماید و دفترخانه اوراق اجراییه را برای اجرای مدلول سند به اجرای اسناد بانک ارسال و چنانچه بدهکار نسبت به پرداخت بدهی خود اقدام ننماید اجرای اسناد بانک پس از ارزیابی مورد معامله با برگزاری مزایده نسبت به وصول مطالبات خود اقدام می‌نماید. </a:t>
            </a:r>
            <a:endParaRPr lang="fa-IR" sz="2000" dirty="0" smtClean="0">
              <a:cs typeface="B Titr" panose="00000700000000000000" pitchFamily="2" charset="-78"/>
            </a:endParaRPr>
          </a:p>
          <a:p>
            <a:pPr algn="r" rtl="1">
              <a:spcBef>
                <a:spcPts val="600"/>
              </a:spcBef>
              <a:spcAft>
                <a:spcPts val="600"/>
              </a:spcAft>
            </a:pPr>
            <a:r>
              <a:rPr lang="ar-SA" sz="2000" dirty="0" smtClean="0">
                <a:cs typeface="B Titr" panose="00000700000000000000" pitchFamily="2" charset="-78"/>
              </a:rPr>
              <a:t>جزئیات </a:t>
            </a:r>
            <a:r>
              <a:rPr lang="ar-SA" sz="2000" dirty="0">
                <a:cs typeface="B Titr" panose="00000700000000000000" pitchFamily="2" charset="-78"/>
              </a:rPr>
              <a:t>عملیات اجرایی و چارچوب تشکیلات اداری و نظارتی و نحوه انجام عملیات اجرایی مطابق مقررات مدون ذیل در بانکداری راستین خواهد بود. </a:t>
            </a:r>
            <a:endParaRPr lang="en-US" sz="2000" dirty="0">
              <a:cs typeface="B Titr" panose="00000700000000000000" pitchFamily="2" charset="-78"/>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55862" y="-1236125"/>
            <a:ext cx="7765662" cy="16476125"/>
          </a:xfrm>
          <a:prstGeom prst="rect">
            <a:avLst/>
          </a:prstGeom>
        </p:spPr>
      </p:pic>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201745378"/>
              </p:ext>
            </p:extLst>
          </p:nvPr>
        </p:nvGraphicFramePr>
        <p:xfrm>
          <a:off x="762000" y="990600"/>
          <a:ext cx="81534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41248" y="301752"/>
            <a:ext cx="8077200" cy="765048"/>
          </a:xfrm>
        </p:spPr>
        <p:txBody>
          <a:bodyPr>
            <a:noAutofit/>
          </a:bodyPr>
          <a:lstStyle/>
          <a:p>
            <a:pPr algn="ctr"/>
            <a:r>
              <a:rPr lang="fa-IR" sz="3200" b="1" dirty="0">
                <a:cs typeface="B Titr" panose="00000700000000000000" pitchFamily="2" charset="-78"/>
              </a:rPr>
              <a:t>لایحه پیشنهادی اجرای مفاد اسناد لازم‌الاجرای بانک </a:t>
            </a:r>
            <a:endParaRPr lang="en-US" sz="3200" dirty="0">
              <a:cs typeface="B Titr" panose="00000700000000000000" pitchFamily="2" charset="-78"/>
            </a:endParaRPr>
          </a:p>
        </p:txBody>
      </p:sp>
      <p:pic>
        <p:nvPicPr>
          <p:cNvPr id="3074" name="Picture 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990600" y="3048000"/>
            <a:ext cx="7767637" cy="1647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04446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2" dur="500"/>
                                        <p:tgtEl>
                                          <p:spTgt spid="3">
                                            <p:graphicEl>
                                              <a:dgm id="{D54B1729-BC98-42C1-9C6C-D65DCBA4358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617114499"/>
              </p:ext>
            </p:extLst>
          </p:nvPr>
        </p:nvGraphicFramePr>
        <p:xfrm>
          <a:off x="762000" y="990600"/>
          <a:ext cx="81534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914400" y="228600"/>
            <a:ext cx="8077200" cy="765048"/>
          </a:xfrm>
        </p:spPr>
        <p:txBody>
          <a:bodyPr>
            <a:noAutofit/>
          </a:bodyPr>
          <a:lstStyle/>
          <a:p>
            <a:pPr algn="ctr"/>
            <a:r>
              <a:rPr lang="fa-IR" sz="3200" b="1" dirty="0">
                <a:cs typeface="B Titr" panose="00000700000000000000" pitchFamily="2" charset="-78"/>
              </a:rPr>
              <a:t>لایحه پیشنهادی اجرای مفاد اسناد لازم‌الاجرای بانک </a:t>
            </a:r>
            <a:endParaRPr lang="en-US" sz="3200" dirty="0">
              <a:cs typeface="B Titr" panose="00000700000000000000" pitchFamily="2" charset="-78"/>
            </a:endParaRPr>
          </a:p>
        </p:txBody>
      </p:sp>
    </p:spTree>
    <p:extLst>
      <p:ext uri="{BB962C8B-B14F-4D97-AF65-F5344CB8AC3E}">
        <p14:creationId xmlns:p14="http://schemas.microsoft.com/office/powerpoint/2010/main" val="34542350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2" dur="500"/>
                                        <p:tgtEl>
                                          <p:spTgt spid="3">
                                            <p:graphicEl>
                                              <a:dgm id="{D54B1729-BC98-42C1-9C6C-D65DCBA4358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17" dur="500"/>
                                        <p:tgtEl>
                                          <p:spTgt spid="3">
                                            <p:graphicEl>
                                              <a:dgm id="{C04276DC-EE64-470A-B8BC-09067B8045F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graphicEl>
                                              <a:dgm id="{B37A5355-225B-4C6F-AED7-6C620F99EECC}"/>
                                            </p:graphicEl>
                                          </p:spTgt>
                                        </p:tgtEl>
                                        <p:attrNameLst>
                                          <p:attrName>style.visibility</p:attrName>
                                        </p:attrNameLst>
                                      </p:cBhvr>
                                      <p:to>
                                        <p:strVal val="visible"/>
                                      </p:to>
                                    </p:set>
                                    <p:animEffect transition="in" filter="wipe(left)">
                                      <p:cBhvr>
                                        <p:cTn id="22" dur="500"/>
                                        <p:tgtEl>
                                          <p:spTgt spid="3">
                                            <p:graphicEl>
                                              <a:dgm id="{B37A5355-225B-4C6F-AED7-6C620F99EEC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822012577"/>
              </p:ext>
            </p:extLst>
          </p:nvPr>
        </p:nvGraphicFramePr>
        <p:xfrm>
          <a:off x="762000" y="990600"/>
          <a:ext cx="81534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914400" y="228600"/>
            <a:ext cx="8077200" cy="765048"/>
          </a:xfrm>
        </p:spPr>
        <p:txBody>
          <a:bodyPr>
            <a:noAutofit/>
          </a:bodyPr>
          <a:lstStyle/>
          <a:p>
            <a:pPr algn="ctr"/>
            <a:r>
              <a:rPr lang="fa-IR" sz="3200" b="1" dirty="0">
                <a:cs typeface="B Titr" panose="00000700000000000000" pitchFamily="2" charset="-78"/>
              </a:rPr>
              <a:t>لایحه پیشنهادی اجرای مفاد اسناد لازم‌الاجرای بانک </a:t>
            </a:r>
            <a:endParaRPr lang="en-US" sz="3200" dirty="0">
              <a:cs typeface="B Titr" panose="00000700000000000000" pitchFamily="2" charset="-78"/>
            </a:endParaRPr>
          </a:p>
        </p:txBody>
      </p:sp>
    </p:spTree>
    <p:extLst>
      <p:ext uri="{BB962C8B-B14F-4D97-AF65-F5344CB8AC3E}">
        <p14:creationId xmlns:p14="http://schemas.microsoft.com/office/powerpoint/2010/main" val="16318970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2" dur="500"/>
                                        <p:tgtEl>
                                          <p:spTgt spid="3">
                                            <p:graphicEl>
                                              <a:dgm id="{D54B1729-BC98-42C1-9C6C-D65DCBA4358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17" dur="500"/>
                                        <p:tgtEl>
                                          <p:spTgt spid="3">
                                            <p:graphicEl>
                                              <a:dgm id="{C04276DC-EE64-470A-B8BC-09067B8045F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graphicEl>
                                              <a:dgm id="{B37A5355-225B-4C6F-AED7-6C620F99EECC}"/>
                                            </p:graphicEl>
                                          </p:spTgt>
                                        </p:tgtEl>
                                        <p:attrNameLst>
                                          <p:attrName>style.visibility</p:attrName>
                                        </p:attrNameLst>
                                      </p:cBhvr>
                                      <p:to>
                                        <p:strVal val="visible"/>
                                      </p:to>
                                    </p:set>
                                    <p:animEffect transition="in" filter="wipe(left)">
                                      <p:cBhvr>
                                        <p:cTn id="22" dur="500"/>
                                        <p:tgtEl>
                                          <p:spTgt spid="3">
                                            <p:graphicEl>
                                              <a:dgm id="{B37A5355-225B-4C6F-AED7-6C620F99EEC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9&quot;/&gt;&lt;/object&gt;&lt;object type=&quot;3&quot; unique_id=&quot;10005&quot;&gt;&lt;property id=&quot;20148&quot; value=&quot;5&quot;/&gt;&lt;property id=&quot;20300&quot; value=&quot;Slide 2&quot;/&gt;&lt;property id=&quot;20307&quot; value=&quot;261&quot;/&gt;&lt;/object&gt;&lt;object type=&quot;3&quot; unique_id=&quot;10006&quot;&gt;&lt;property id=&quot;20148&quot; value=&quot;5&quot;/&gt;&lt;property id=&quot;20300&quot; value=&quot;Slide 3&quot;/&gt;&lt;property id=&quot;20307&quot; value=&quot;281&quot;/&gt;&lt;/object&gt;&lt;object type=&quot;3&quot; unique_id=&quot;10007&quot;&gt;&lt;property id=&quot;20148&quot; value=&quot;5&quot;/&gt;&lt;property id=&quot;20300&quot; value=&quot;Slide 4&quot;/&gt;&lt;property id=&quot;20307&quot; value=&quot;282&quot;/&gt;&lt;/object&gt;&lt;object type=&quot;3&quot; unique_id=&quot;10008&quot;&gt;&lt;property id=&quot;20148&quot; value=&quot;5&quot;/&gt;&lt;property id=&quot;20300&quot; value=&quot;Slide 5&quot;/&gt;&lt;property id=&quot;20307&quot; value=&quot;283&quot;/&gt;&lt;/object&gt;&lt;object type=&quot;3&quot; unique_id=&quot;10009&quot;&gt;&lt;property id=&quot;20148&quot; value=&quot;5&quot;/&gt;&lt;property id=&quot;20300&quot; value=&quot;Slide 6&quot;/&gt;&lt;property id=&quot;20307&quot; value=&quot;284&quot;/&gt;&lt;/object&gt;&lt;object type=&quot;3&quot; unique_id=&quot;10010&quot;&gt;&lt;property id=&quot;20148&quot; value=&quot;5&quot;/&gt;&lt;property id=&quot;20300&quot; value=&quot;Slide 7 - &amp;quot;لایحه پیشنهادی اجرای مفاد اسناد لازم‌الاجرای بانک &amp;quot;&quot;/&gt;&lt;property id=&quot;20307&quot; value=&quot;289&quot;/&gt;&lt;/object&gt;&lt;object type=&quot;3&quot; unique_id=&quot;10011&quot;&gt;&lt;property id=&quot;20148&quot; value=&quot;5&quot;/&gt;&lt;property id=&quot;20300&quot; value=&quot;Slide 8 - &amp;quot;لایحه پیشنهادی اجرای مفاد اسناد لازم‌الاجرای بانک &amp;quot;&quot;/&gt;&lt;property id=&quot;20307&quot; value=&quot;290&quot;/&gt;&lt;/object&gt;&lt;object type=&quot;3&quot; unique_id=&quot;10012&quot;&gt;&lt;property id=&quot;20148&quot; value=&quot;5&quot;/&gt;&lt;property id=&quot;20300&quot; value=&quot;Slide 9 - &amp;quot;لایحه پیشنهادی اجرای مفاد اسناد لازم‌الاجرای بانک &amp;quot;&quot;/&gt;&lt;property id=&quot;20307&quot; value=&quot;291&quot;/&gt;&lt;/object&gt;&lt;object type=&quot;3&quot; unique_id=&quot;10013&quot;&gt;&lt;property id=&quot;20148&quot; value=&quot;5&quot;/&gt;&lt;property id=&quot;20300&quot; value=&quot;Slide 10 - &amp;quot;لایحه پیشنهادی اجرای مفاد اسناد لازم‌الاجرای بانک &amp;quot;&quot;/&gt;&lt;property id=&quot;20307&quot; value=&quot;292&quot;/&gt;&lt;/object&gt;&lt;object type=&quot;3&quot; unique_id=&quot;10014&quot;&gt;&lt;property id=&quot;20148&quot; value=&quot;5&quot;/&gt;&lt;property id=&quot;20300&quot; value=&quot;Slide 11 - &amp;quot;لایحه پیشنهادی اجرای مفاد اسناد لازم‌الاجرای بانک &amp;quot;&quot;/&gt;&lt;property id=&quot;20307&quot; value=&quot;293&quot;/&gt;&lt;/object&gt;&lt;object type=&quot;3&quot; unique_id=&quot;10015&quot;&gt;&lt;property id=&quot;20148&quot; value=&quot;5&quot;/&gt;&lt;property id=&quot;20300&quot; value=&quot;Slide 12 - &amp;quot;لایحه پیشنهادی اجرای مفاد اسناد لازم‌الاجرای بانک &amp;quot;&quot;/&gt;&lt;property id=&quot;20307&quot; value=&quot;294&quot;/&gt;&lt;/object&gt;&lt;object type=&quot;3&quot; unique_id=&quot;10016&quot;&gt;&lt;property id=&quot;20148&quot; value=&quot;5&quot;/&gt;&lt;property id=&quot;20300&quot; value=&quot;Slide 13 - &amp;quot;لایحه پیشنهادی اجرای مفاد اسناد لازم‌الاجرای بانک &amp;quot;&quot;/&gt;&lt;property id=&quot;20307&quot; value=&quot;295&quot;/&gt;&lt;/object&gt;&lt;object type=&quot;3&quot; unique_id=&quot;10017&quot;&gt;&lt;property id=&quot;20148&quot; value=&quot;5&quot;/&gt;&lt;property id=&quot;20300&quot; value=&quot;Slide 14 - &amp;quot;لایحه پیشنهادی اجرای مفاد اسناد لازم‌الاجرای بانک &amp;quot;&quot;/&gt;&lt;property id=&quot;20307&quot; value=&quot;296&quot;/&gt;&lt;/object&gt;&lt;object type=&quot;3&quot; unique_id=&quot;10018&quot;&gt;&lt;property id=&quot;20148&quot; value=&quot;5&quot;/&gt;&lt;property id=&quot;20300&quot; value=&quot;Slide 15 - &amp;quot;لایحه پیشنهادی اجرای مفاد اسناد لازم‌الاجرای بانک &amp;quot;&quot;/&gt;&lt;property id=&quot;20307&quot; value=&quot;297&quot;/&gt;&lt;/object&gt;&lt;object type=&quot;3&quot; unique_id=&quot;10019&quot;&gt;&lt;property id=&quot;20148&quot; value=&quot;5&quot;/&gt;&lt;property id=&quot;20300&quot; value=&quot;Slide 16 - &amp;quot;لایحه پیشنهادی اجرای مفاد اسناد لازم‌الاجرای بانک &amp;quot;&quot;/&gt;&lt;property id=&quot;20307&quot; value=&quot;298&quot;/&gt;&lt;/object&gt;&lt;object type=&quot;3&quot; unique_id=&quot;10020&quot;&gt;&lt;property id=&quot;20148&quot; value=&quot;5&quot;/&gt;&lt;property id=&quot;20300&quot; value=&quot;Slide 17 - &amp;quot;لایحه پیشنهادی اجرای مفاد اسناد لازم‌الاجرای بانک &amp;quot;&quot;/&gt;&lt;property id=&quot;20307&quot; value=&quot;299&quot;/&gt;&lt;/object&gt;&lt;object type=&quot;3&quot; unique_id=&quot;10021&quot;&gt;&lt;property id=&quot;20148&quot; value=&quot;5&quot;/&gt;&lt;property id=&quot;20300&quot; value=&quot;Slide 18 - &amp;quot;قسمت اول-  تعاريف&amp;#x0D;&amp;#x0A;قسمت دوم - صدور اجراييه&amp;#x0D;&amp;#x0A;قسمت سوم - ابلاغ&amp;#x0D;&amp;#x0A;قسمت چهارم - ترتيب اجراء&amp;#x0D;&amp;#x0A;قسمت پنجم-  بازداشت اموال منقو&quot;/&gt;&lt;property id=&quot;20307&quot; value=&quot;286&quot;/&gt;&lt;/object&gt;&lt;object type=&quot;3&quot; unique_id=&quot;10022&quot;&gt;&lt;property id=&quot;20148&quot; value=&quot;5&quot;/&gt;&lt;property id=&quot;20300&quot; value=&quot;Slide 19 - &amp;quot;منابع&amp;quot;&quot;/&gt;&lt;property id=&quot;20307&quot; value=&quot;276&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5.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6.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7.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8.xml><?xml version="1.0" encoding="utf-8"?>
<p:tagLst xmlns:a="http://schemas.openxmlformats.org/drawingml/2006/main" xmlns:r="http://schemas.openxmlformats.org/officeDocument/2006/relationships" xmlns:p="http://schemas.openxmlformats.org/presentationml/2006/main">
  <p:tag name="DVSHAPEID" val="S8Cm1higbyIl35Abad2Rjv"/>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2959</Words>
  <Application>Microsoft Office PowerPoint</Application>
  <PresentationFormat>On-screen Show (4:3)</PresentationFormat>
  <Paragraphs>136</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Times New Roman</vt:lpstr>
      <vt:lpstr>Calibri</vt:lpstr>
      <vt:lpstr>Georgia</vt:lpstr>
      <vt:lpstr>Gill Sans MT</vt:lpstr>
      <vt:lpstr>B Titr</vt:lpstr>
      <vt:lpstr>Training</vt:lpstr>
      <vt:lpstr>PowerPoint Presentation</vt:lpstr>
      <vt:lpstr>PowerPoint Presentation</vt:lpstr>
      <vt:lpstr>PowerPoint Presentation</vt:lpstr>
      <vt:lpstr>PowerPoint Presentation</vt:lpstr>
      <vt:lpstr>PowerPoint Presentation</vt:lpstr>
      <vt:lpstr>PowerPoint Presentation</vt:lpstr>
      <vt:lpstr>لایحه پیشنهادی اجرای مفاد اسناد لازم‌الاجرای بانک </vt:lpstr>
      <vt:lpstr>لایحه پیشنهادی اجرای مفاد اسناد لازم‌الاجرای بانک </vt:lpstr>
      <vt:lpstr>لایحه پیشنهادی اجرای مفاد اسناد لازم‌الاجرای بانک </vt:lpstr>
      <vt:lpstr>لایحه پیشنهادی اجرای مفاد اسناد لازم‌الاجرای بانک </vt:lpstr>
      <vt:lpstr>لایحه پیشنهادی اجرای مفاد اسناد لازم‌الاجرای بانک </vt:lpstr>
      <vt:lpstr>لایحه پیشنهادی اجرای مفاد اسناد لازم‌الاجرای بانک </vt:lpstr>
      <vt:lpstr>لایحه پیشنهادی اجرای مفاد اسناد لازم‌الاجرای بانک </vt:lpstr>
      <vt:lpstr>لایحه پیشنهادی اجرای مفاد اسناد لازم‌الاجرای بانک </vt:lpstr>
      <vt:lpstr>لایحه پیشنهادی اجرای مفاد اسناد لازم‌الاجرای بانک </vt:lpstr>
      <vt:lpstr>لایحه پیشنهادی اجرای مفاد اسناد لازم‌الاجرای بانک </vt:lpstr>
      <vt:lpstr>لایحه پیشنهادی اجرای مفاد اسناد لازم‌الاجرای بانک </vt:lpstr>
      <vt:lpstr>قسمت اول-  تعاريف قسمت دوم - صدور اجراييه قسمت سوم - ابلاغ قسمت چهارم - ترتيب اجراء قسمت پنجم-  بازداشت اموال منقول قسمت ششم - بازداشت اموال نزد شخص ثالث قسمت هفتم-  بازداشت اموال غيرمنقول قسمت هشتم-  ارزيابي قسمت نهم-  در وثيقه قسمت دهم-  مزايده قسمت يازدهم-  تخليه و ختم عمليات اجرايي قسمت دوازدهم-  هزينه هاي اجرايي قسمت سيزدهم-  شكايت از عمليات اجرايي و طرز رسيدگي به شكايات قسمت چهاردهم-  امور متفرقه</vt:lpstr>
      <vt:lpstr>منابع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مقررات پیشنهادی اجرای مفاد اسناد لازم الاجرای بانک در بانکداری راستین</dc:title>
  <dc:subject>بانکداری راستین</dc:subject>
  <dc:creator>بیژن بیدآباد</dc:creator>
  <cp:keywords>بانکداری راستین; اجرای مفاد اسناد لازم الاجرا</cp:keywords>
  <dc:description>مقررات پیشنهادی اجرای مفاد اسناد لازم الاجرای بانک در بانکداری راستین</dc:description>
  <cp:lastModifiedBy/>
  <cp:revision>1</cp:revision>
  <dcterms:created xsi:type="dcterms:W3CDTF">2014-01-24T18:08:55Z</dcterms:created>
  <dcterms:modified xsi:type="dcterms:W3CDTF">2015-12-22T12:36:52Z</dcterms:modified>
  <cp:category>بانکداری راستین</cp:category>
</cp:coreProperties>
</file>